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v" ContentType="video/x-ms-wm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623" r:id="rId3"/>
    <p:sldId id="688" r:id="rId5"/>
    <p:sldId id="690" r:id="rId6"/>
    <p:sldId id="689" r:id="rId7"/>
    <p:sldId id="624" r:id="rId8"/>
    <p:sldId id="677" r:id="rId9"/>
    <p:sldId id="625" r:id="rId10"/>
    <p:sldId id="626" r:id="rId11"/>
    <p:sldId id="627" r:id="rId12"/>
    <p:sldId id="678" r:id="rId13"/>
    <p:sldId id="62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29" r:id="rId22"/>
    <p:sldId id="686" r:id="rId23"/>
    <p:sldId id="687" r:id="rId24"/>
    <p:sldId id="697" r:id="rId25"/>
    <p:sldId id="692" r:id="rId26"/>
    <p:sldId id="630" r:id="rId27"/>
    <p:sldId id="693" r:id="rId28"/>
    <p:sldId id="694" r:id="rId29"/>
    <p:sldId id="695" r:id="rId30"/>
    <p:sldId id="696" r:id="rId31"/>
    <p:sldId id="631" r:id="rId32"/>
    <p:sldId id="700" r:id="rId33"/>
    <p:sldId id="698" r:id="rId34"/>
    <p:sldId id="699" r:id="rId35"/>
    <p:sldId id="701" r:id="rId36"/>
    <p:sldId id="707" r:id="rId37"/>
    <p:sldId id="708" r:id="rId38"/>
    <p:sldId id="709" r:id="rId39"/>
    <p:sldId id="632" r:id="rId40"/>
    <p:sldId id="706" r:id="rId41"/>
    <p:sldId id="705" r:id="rId42"/>
    <p:sldId id="702" r:id="rId43"/>
    <p:sldId id="703" r:id="rId44"/>
    <p:sldId id="704" r:id="rId45"/>
    <p:sldId id="633" r:id="rId46"/>
    <p:sldId id="475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8" autoAdjust="0"/>
    <p:restoredTop sz="95253" autoAdjust="0"/>
  </p:normalViewPr>
  <p:slideViewPr>
    <p:cSldViewPr>
      <p:cViewPr varScale="1">
        <p:scale>
          <a:sx n="82" d="100"/>
          <a:sy n="82" d="100"/>
        </p:scale>
        <p:origin x="6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/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"/>
          <p:cNvSpPr txBox="1"/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microsoft.com/office/2007/relationships/media" Target="../media/media4.wmv"/><Relationship Id="rId1" Type="http://schemas.openxmlformats.org/officeDocument/2006/relationships/video" Target="../media/media4.wm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microsoft.com/office/2007/relationships/media" Target="../media/media2.wmv"/><Relationship Id="rId4" Type="http://schemas.openxmlformats.org/officeDocument/2006/relationships/video" Target="../media/media2.wmv"/><Relationship Id="rId3" Type="http://schemas.openxmlformats.org/officeDocument/2006/relationships/image" Target="../media/image8.png"/><Relationship Id="rId2" Type="http://schemas.microsoft.com/office/2007/relationships/media" Target="../media/media1.wmv"/><Relationship Id="rId1" Type="http://schemas.openxmlformats.org/officeDocument/2006/relationships/video" Target="../media/media1.wm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microsoft.com/office/2007/relationships/media" Target="../media/media3.wmv"/><Relationship Id="rId1" Type="http://schemas.openxmlformats.org/officeDocument/2006/relationships/video" Target="../media/media3.wm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4" name="vali1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895600" y="2996952"/>
            <a:ext cx="3352800" cy="422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4333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939640" y="3775741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720" y="534359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9764" y="53733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7808" y="534359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>
            <a:stCxn id="4" idx="2"/>
            <a:endCxn id="8" idx="0"/>
          </p:cNvCxnSpPr>
          <p:nvPr/>
        </p:nvCxnSpPr>
        <p:spPr>
          <a:xfrm flipH="1">
            <a:off x="2491905" y="4699071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9" idx="0"/>
          </p:cNvCxnSpPr>
          <p:nvPr/>
        </p:nvCxnSpPr>
        <p:spPr>
          <a:xfrm>
            <a:off x="4299949" y="4699071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10" idx="0"/>
          </p:cNvCxnSpPr>
          <p:nvPr/>
        </p:nvCxnSpPr>
        <p:spPr>
          <a:xfrm>
            <a:off x="4299949" y="4699071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比如：连上前边写死的“我”字规则，可匹配三种词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8" y="3429000"/>
            <a:ext cx="21661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   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436" y="3429000"/>
            <a:ext cx="2155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4700" y="3429000"/>
            <a:ext cx="20882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>
            <a:stCxn id="4" idx="2"/>
            <a:endCxn id="8" idx="0"/>
          </p:cNvCxnSpPr>
          <p:nvPr/>
        </p:nvCxnSpPr>
        <p:spPr>
          <a:xfrm flipH="1">
            <a:off x="2486742" y="2784472"/>
            <a:ext cx="2303529" cy="64452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9" idx="0"/>
          </p:cNvCxnSpPr>
          <p:nvPr/>
        </p:nvCxnSpPr>
        <p:spPr>
          <a:xfrm>
            <a:off x="4790271" y="2784472"/>
            <a:ext cx="1997" cy="64452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10" idx="0"/>
          </p:cNvCxnSpPr>
          <p:nvPr/>
        </p:nvCxnSpPr>
        <p:spPr>
          <a:xfrm>
            <a:off x="4790271" y="2784472"/>
            <a:ext cx="2268546" cy="64452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34" name="直接箭头连接符 33"/>
          <p:cNvCxnSpPr>
            <a:stCxn id="13" idx="2"/>
          </p:cNvCxnSpPr>
          <p:nvPr/>
        </p:nvCxnSpPr>
        <p:spPr>
          <a:xfrm flipH="1">
            <a:off x="1910245" y="2784472"/>
            <a:ext cx="573165" cy="64452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2"/>
          </p:cNvCxnSpPr>
          <p:nvPr/>
        </p:nvCxnSpPr>
        <p:spPr>
          <a:xfrm>
            <a:off x="2483410" y="2784472"/>
            <a:ext cx="1515067" cy="7165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2"/>
          </p:cNvCxnSpPr>
          <p:nvPr/>
        </p:nvCxnSpPr>
        <p:spPr>
          <a:xfrm>
            <a:off x="2483410" y="2784472"/>
            <a:ext cx="3891331" cy="78854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77048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26598"/>
          </a:xfrm>
        </p:spPr>
        <p:txBody>
          <a:bodyPr/>
          <a:lstStyle/>
          <a:p>
            <a:r>
              <a:rPr lang="zh-CN" altLang="en-US" dirty="0"/>
              <a:t>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位，每一位：一位数字即可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pPr lvl="1"/>
            <a:r>
              <a:rPr lang="en-US" altLang="zh-CN" dirty="0"/>
              <a:t>1 [345678] [0123456789] [0123456789] [0123456789] 		[0123456789] [0123456789] [0123456789] 		[0123456789] [0123456789] [0123456789]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905108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  <a:endParaRPr lang="en-US" altLang="zh-CN" dirty="0"/>
          </a:p>
          <a:p>
            <a:pPr lvl="1"/>
            <a:r>
              <a:rPr lang="en-US" altLang="zh-CN" sz="4400" dirty="0"/>
              <a:t>[3</a:t>
            </a:r>
            <a:r>
              <a:rPr lang="en-US" altLang="zh-CN" sz="4400" dirty="0">
                <a:solidFill>
                  <a:srgbClr val="FFFF00"/>
                </a:solidFill>
              </a:rPr>
              <a:t>4567</a:t>
            </a:r>
            <a:r>
              <a:rPr lang="en-US" altLang="zh-CN" sz="4400" dirty="0"/>
              <a:t>8] </a:t>
            </a:r>
            <a:r>
              <a:rPr lang="zh-CN" altLang="en-US" dirty="0"/>
              <a:t>可简写为 </a:t>
            </a:r>
            <a:r>
              <a:rPr lang="en-US" altLang="zh-CN" sz="4400" dirty="0"/>
              <a:t>[3</a:t>
            </a:r>
            <a:r>
              <a:rPr lang="en-US" altLang="zh-CN" sz="4400" dirty="0">
                <a:solidFill>
                  <a:srgbClr val="FFFF00"/>
                </a:solidFill>
              </a:rPr>
              <a:t>-</a:t>
            </a:r>
            <a:r>
              <a:rPr lang="en-US" altLang="zh-CN" sz="4400" dirty="0"/>
              <a:t>8]</a:t>
            </a:r>
            <a:endParaRPr lang="en-US" altLang="zh-CN" sz="4400" dirty="0"/>
          </a:p>
          <a:p>
            <a:pPr lvl="1"/>
            <a:r>
              <a:rPr lang="en-US" altLang="zh-CN" sz="4400" dirty="0"/>
              <a:t>[0</a:t>
            </a:r>
            <a:r>
              <a:rPr lang="en-US" altLang="zh-CN" sz="4400" dirty="0">
                <a:solidFill>
                  <a:srgbClr val="FFFF00"/>
                </a:solidFill>
              </a:rPr>
              <a:t>12345678</a:t>
            </a:r>
            <a:r>
              <a:rPr lang="en-US" altLang="zh-CN" sz="4400" dirty="0"/>
              <a:t>9] </a:t>
            </a:r>
            <a:r>
              <a:rPr lang="zh-CN" altLang="en-US" dirty="0"/>
              <a:t>可简写为 </a:t>
            </a:r>
            <a:r>
              <a:rPr lang="en-US" altLang="zh-CN" sz="4400" dirty="0"/>
              <a:t>[0</a:t>
            </a:r>
            <a:r>
              <a:rPr lang="en-US" altLang="zh-CN" sz="4400" dirty="0">
                <a:solidFill>
                  <a:srgbClr val="FFFF00"/>
                </a:solidFill>
              </a:rPr>
              <a:t>-</a:t>
            </a:r>
            <a:r>
              <a:rPr lang="en-US" altLang="zh-CN" sz="4400" dirty="0"/>
              <a:t>9]</a:t>
            </a:r>
            <a:endParaRPr lang="en-US" altLang="zh-CN" sz="44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/>
              <a:t>1[3-8][0-9][0-9][0-9][0-9][0-9][0-9][0-9][0-9][0-9]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1[3-8][0-9][0-9][0-9][0-9][0-9][0-9][0-9] [0-9] [0-9]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70979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  <a:endParaRPr lang="en-US" altLang="zh-CN" dirty="0"/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/>
              <a:t>·</a:t>
            </a:r>
            <a:endParaRPr lang="en-US" altLang="zh-CN" dirty="0"/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  <a:endParaRPr lang="en-US" altLang="zh-CN" sz="3600" dirty="0"/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  <a:endParaRPr lang="en-US" altLang="zh-CN" dirty="0"/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  <a:endParaRPr lang="en-US" altLang="zh-CN" dirty="0"/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/>
              <a:t>1[3-8]\d\d\d\d\d\d\d\d\d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381340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专门测试正则表达式是否正确的软件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/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/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/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1[3-8]\d\d\d\d\d\d\d\d\d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61681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原因：一个字符集（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）只能匹配一位字符，要匹配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>
            <a:fillRect/>
          </a:stretch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[3-8]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1[3-8]\d{9}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</a:t>
            </a:r>
            <a:r>
              <a:rPr lang="en-US" altLang="zh-CN" dirty="0" smtClean="0"/>
              <a:t>0-</a:t>
            </a:r>
            <a:r>
              <a:rPr lang="en-US" altLang="zh-CN" dirty="0" err="1" smtClean="0"/>
              <a:t>9A</a:t>
            </a:r>
            <a:r>
              <a:rPr lang="en-US" altLang="zh-CN" dirty="0" smtClean="0"/>
              <a:t>-Z]{5</a:t>
            </a: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90212"/>
          </a:xfrm>
        </p:spPr>
        <p:txBody>
          <a:bodyPr/>
          <a:lstStyle/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  <a:p>
            <a:r>
              <a:rPr lang="zh-CN" altLang="en-US" dirty="0"/>
              <a:t>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表示字符集必须重复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表示字符集至少重复</a:t>
            </a:r>
            <a:r>
              <a:rPr lang="en-US" altLang="zh-CN" dirty="0"/>
              <a:t>n</a:t>
            </a:r>
            <a:r>
              <a:rPr lang="zh-CN" altLang="en-US" dirty="0"/>
              <a:t>次，最多重复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表示字符集匹配的内容至少重复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*  </a:t>
            </a:r>
            <a:r>
              <a:rPr lang="zh-CN" altLang="en-US" dirty="0"/>
              <a:t>可有可无，多了不限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?  </a:t>
            </a:r>
            <a:r>
              <a:rPr lang="zh-CN" altLang="en-US" dirty="0"/>
              <a:t>可有可无，最多一次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  </a:t>
            </a:r>
            <a:r>
              <a:rPr lang="zh-CN" altLang="en-US" dirty="0"/>
              <a:t>至少一次，多了不限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字符集只认识单个字，不认识</a:t>
            </a:r>
            <a:r>
              <a:rPr lang="en-US" altLang="zh-CN" dirty="0" err="1"/>
              <a:t>cao</a:t>
            </a:r>
            <a:r>
              <a:rPr lang="zh-CN" altLang="en-US" dirty="0"/>
              <a:t>是整体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75856" y="1988191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3104" y="355604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83928" y="3585790"/>
            <a:ext cx="474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6324" y="3556049"/>
            <a:ext cx="526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 flipH="1">
            <a:off x="2013289" y="2911521"/>
            <a:ext cx="2426893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10" idx="0"/>
          </p:cNvCxnSpPr>
          <p:nvPr/>
        </p:nvCxnSpPr>
        <p:spPr>
          <a:xfrm flipH="1">
            <a:off x="3821333" y="2911521"/>
            <a:ext cx="618849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11" idx="0"/>
          </p:cNvCxnSpPr>
          <p:nvPr/>
        </p:nvCxnSpPr>
        <p:spPr>
          <a:xfrm>
            <a:off x="4440182" y="2911521"/>
            <a:ext cx="1189195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06483" y="3585790"/>
            <a:ext cx="5261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6" name="直接箭头连接符 15"/>
          <p:cNvCxnSpPr>
            <a:stCxn id="8" idx="2"/>
            <a:endCxn id="15" idx="0"/>
          </p:cNvCxnSpPr>
          <p:nvPr/>
        </p:nvCxnSpPr>
        <p:spPr>
          <a:xfrm>
            <a:off x="4440182" y="2911521"/>
            <a:ext cx="2629354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682299" y="4538861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83280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</a:t>
            </a:r>
            <a:r>
              <a:rPr lang="zh-CN" altLang="en-US" dirty="0"/>
              <a:t>子规则</a:t>
            </a:r>
            <a:r>
              <a:rPr lang="en-US" altLang="zh-CN" dirty="0"/>
              <a:t>1|</a:t>
            </a:r>
            <a:r>
              <a:rPr lang="zh-CN" altLang="en-US" dirty="0"/>
              <a:t>子规则</a:t>
            </a:r>
            <a:r>
              <a:rPr lang="en-US" altLang="zh-CN" dirty="0"/>
              <a:t>2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3417559" y="3625006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/>
          <p:cNvSpPr/>
          <p:nvPr/>
        </p:nvSpPr>
        <p:spPr>
          <a:xfrm rot="5400000">
            <a:off x="4390833" y="454833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/>
          <p:cNvSpPr/>
          <p:nvPr/>
        </p:nvSpPr>
        <p:spPr>
          <a:xfrm rot="5400000" flipV="1">
            <a:off x="3598747" y="454833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27784" y="4849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71945" y="484914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547670" y="3029722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/>
          <p:cNvSpPr/>
          <p:nvPr/>
        </p:nvSpPr>
        <p:spPr>
          <a:xfrm rot="5400000">
            <a:off x="4203854" y="3953053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/>
          <p:cNvSpPr/>
          <p:nvPr/>
        </p:nvSpPr>
        <p:spPr>
          <a:xfrm rot="5400000" flipV="1">
            <a:off x="3411768" y="3953053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35696" y="425385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84966" y="4253859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71406" y="1546228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92349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/>
              <a:t>(</a:t>
            </a:r>
            <a:r>
              <a:rPr lang="zh-CN" altLang="en-US" dirty="0"/>
              <a:t>多个子规则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429637" y="4028185"/>
            <a:ext cx="380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 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5208" y="2781690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箭头: 直角上 9"/>
          <p:cNvSpPr/>
          <p:nvPr/>
        </p:nvSpPr>
        <p:spPr>
          <a:xfrm>
            <a:off x="5237859" y="3624085"/>
            <a:ext cx="1566389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直角上 10"/>
          <p:cNvSpPr/>
          <p:nvPr/>
        </p:nvSpPr>
        <p:spPr>
          <a:xfrm flipV="1">
            <a:off x="5237859" y="4411454"/>
            <a:ext cx="1566389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比如：同时验证同音字和拼音：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028640" y="1816131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498" y="3195210"/>
            <a:ext cx="7562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            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/>
          <p:cNvSpPr/>
          <p:nvPr/>
        </p:nvSpPr>
        <p:spPr>
          <a:xfrm rot="5400000">
            <a:off x="4842780" y="2796199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/>
          <p:cNvSpPr/>
          <p:nvPr/>
        </p:nvSpPr>
        <p:spPr>
          <a:xfrm rot="5400000" flipV="1">
            <a:off x="4050696" y="2796201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1494" y="5058718"/>
            <a:ext cx="21661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   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2282" y="5058718"/>
            <a:ext cx="2155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22546" y="5058718"/>
            <a:ext cx="20882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endCxn id="14" idx="0"/>
          </p:cNvCxnSpPr>
          <p:nvPr/>
        </p:nvCxnSpPr>
        <p:spPr>
          <a:xfrm flipH="1">
            <a:off x="1194588" y="4118540"/>
            <a:ext cx="680594" cy="9401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5" idx="0"/>
          </p:cNvCxnSpPr>
          <p:nvPr/>
        </p:nvCxnSpPr>
        <p:spPr>
          <a:xfrm>
            <a:off x="2706323" y="3933057"/>
            <a:ext cx="793791" cy="112566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6" idx="0"/>
          </p:cNvCxnSpPr>
          <p:nvPr/>
        </p:nvCxnSpPr>
        <p:spPr>
          <a:xfrm>
            <a:off x="3357444" y="4118540"/>
            <a:ext cx="2409219" cy="9401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18092" y="4118540"/>
            <a:ext cx="465002" cy="94017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83094" y="4118540"/>
            <a:ext cx="1623229" cy="101218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83094" y="4118540"/>
            <a:ext cx="3999493" cy="108419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66215"/>
          </a:xfrm>
        </p:spPr>
        <p:txBody>
          <a:bodyPr/>
          <a:lstStyle/>
          <a:p>
            <a:r>
              <a:rPr lang="zh-CN" altLang="en-US" dirty="0"/>
              <a:t>比如：“我”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在比如：可能在中间加不确定个数的空字符：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586" y="3068960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匹配“我草”，“卧槽”，“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</a:t>
            </a:r>
            <a:r>
              <a:rPr lang="zh-CN" altLang="en-US" dirty="0" smtClean="0"/>
              <a:t>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完整手机号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+86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0086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(\+86|0086)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至少一个空字符 </a:t>
            </a:r>
            <a:r>
              <a:rPr lang="en-US" altLang="zh-CN" dirty="0" smtClean="0"/>
              <a:t>: \s+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之前所有，整体可有可无，最多一次： </a:t>
            </a:r>
            <a:r>
              <a:rPr lang="en-US" altLang="zh-CN" dirty="0" smtClean="0"/>
              <a:t>()?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1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3~8 </a:t>
            </a:r>
            <a:r>
              <a:rPr lang="zh-CN" altLang="en-US" dirty="0" smtClean="0"/>
              <a:t>任选其一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9</a:t>
            </a:r>
            <a:r>
              <a:rPr lang="zh-CN" altLang="en-US" dirty="0" smtClean="0"/>
              <a:t>位数字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答案</a:t>
            </a:r>
            <a:r>
              <a:rPr lang="en-US" altLang="zh-CN" dirty="0" smtClean="0"/>
              <a:t>: ((\+</a:t>
            </a:r>
            <a:r>
              <a:rPr lang="en-US" altLang="zh-CN"/>
              <a:t>86|0086</a:t>
            </a:r>
            <a:r>
              <a:rPr lang="en-US" altLang="zh-CN" smtClean="0"/>
              <a:t>)\</a:t>
            </a:r>
            <a:r>
              <a:rPr lang="en-US" altLang="zh-CN" dirty="0"/>
              <a:t>s</a:t>
            </a:r>
            <a:r>
              <a:rPr lang="en-US" altLang="zh-CN" dirty="0" smtClean="0"/>
              <a:t>+)?1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3-8</a:t>
            </a:r>
            <a:r>
              <a:rPr lang="en-US" altLang="zh-CN" b="1" dirty="0"/>
              <a:t>]</a:t>
            </a:r>
            <a:r>
              <a:rPr lang="en-US" altLang="zh-CN" dirty="0"/>
              <a:t>\d{9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完整身份证号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15</a:t>
            </a:r>
            <a:r>
              <a:rPr lang="zh-CN" altLang="en-US" dirty="0" smtClean="0"/>
              <a:t>位数字</a:t>
            </a:r>
            <a:r>
              <a:rPr lang="en-US" altLang="zh-CN" dirty="0" smtClean="0"/>
              <a:t>: \d{15}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2</a:t>
            </a:r>
            <a:r>
              <a:rPr lang="zh-CN" altLang="en-US" dirty="0" smtClean="0"/>
              <a:t>位数字</a:t>
            </a:r>
            <a:r>
              <a:rPr lang="en-US" altLang="zh-CN" dirty="0" smtClean="0"/>
              <a:t>:  \d\d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最后一位</a:t>
            </a:r>
            <a:r>
              <a:rPr lang="en-US" altLang="zh-CN" dirty="0" smtClean="0"/>
              <a:t>: 1</a:t>
            </a:r>
            <a:r>
              <a:rPr lang="zh-CN" altLang="en-US" dirty="0" smtClean="0"/>
              <a:t>位数字或</a:t>
            </a:r>
            <a:r>
              <a:rPr lang="en-US" altLang="zh-CN" dirty="0" smtClean="0"/>
              <a:t>x:   [0-</a:t>
            </a:r>
            <a:r>
              <a:rPr lang="en-US" altLang="zh-CN" dirty="0" err="1" smtClean="0"/>
              <a:t>9x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最后三位 可有可无，最多一次 （最后三位）？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答案</a:t>
            </a:r>
            <a:r>
              <a:rPr lang="en-US" altLang="zh-CN" dirty="0" smtClean="0"/>
              <a:t>: \d{15}(\d\d[0-</a:t>
            </a:r>
            <a:r>
              <a:rPr lang="en-US" altLang="zh-CN" dirty="0" err="1" smtClean="0"/>
              <a:t>9x</a:t>
            </a:r>
            <a:r>
              <a:rPr lang="en-US" altLang="zh-CN" dirty="0" smtClean="0"/>
              <a:t>])?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 smtClean="0"/>
              <a:t>匹配</a:t>
            </a:r>
            <a:r>
              <a:rPr lang="zh-CN" altLang="en-US" dirty="0"/>
              <a:t>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 err="1"/>
              <a:t>wx</a:t>
            </a:r>
            <a:r>
              <a:rPr lang="zh-CN" altLang="en-US" dirty="0"/>
              <a:t>”等情况，并防止中间加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作业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051720" y="4089846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1530" y="3076298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字符串开头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182290" y="4048611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834380" y="3055497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字符串结尾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202390" y="2702389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2200" y="1688841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字符串开头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332960" y="2661154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85050" y="1668040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字符串结尾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8454" y="5343599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11" idx="0"/>
          </p:cNvCxnSpPr>
          <p:nvPr/>
        </p:nvCxnSpPr>
        <p:spPr>
          <a:xfrm flipH="1" flipV="1">
            <a:off x="2292400" y="4677378"/>
            <a:ext cx="2502278" cy="6662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0"/>
          </p:cNvCxnSpPr>
          <p:nvPr/>
        </p:nvCxnSpPr>
        <p:spPr>
          <a:xfrm flipH="1" flipV="1">
            <a:off x="3732560" y="4677378"/>
            <a:ext cx="1062118" cy="6662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0"/>
            <a:endCxn id="4" idx="2"/>
          </p:cNvCxnSpPr>
          <p:nvPr/>
        </p:nvCxnSpPr>
        <p:spPr>
          <a:xfrm flipV="1">
            <a:off x="4794678" y="4816755"/>
            <a:ext cx="0" cy="5268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</p:cNvCxnSpPr>
          <p:nvPr/>
        </p:nvCxnSpPr>
        <p:spPr>
          <a:xfrm flipV="1">
            <a:off x="4794678" y="4816755"/>
            <a:ext cx="1026114" cy="5268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</p:cNvCxnSpPr>
          <p:nvPr/>
        </p:nvCxnSpPr>
        <p:spPr>
          <a:xfrm flipV="1">
            <a:off x="4794678" y="4677378"/>
            <a:ext cx="2484276" cy="6662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3244"/>
          <a:stretch>
            <a:fillRect/>
          </a:stretch>
        </p:blipFill>
        <p:spPr>
          <a:xfrm>
            <a:off x="1977568" y="2111638"/>
            <a:ext cx="5188864" cy="448571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766335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610260" y="1438035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3765" y="2681484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/>
          <p:cNvSpPr/>
          <p:nvPr/>
        </p:nvSpPr>
        <p:spPr>
          <a:xfrm rot="5400000">
            <a:off x="4083210" y="3599128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/>
          <p:cNvSpPr/>
          <p:nvPr/>
        </p:nvSpPr>
        <p:spPr>
          <a:xfrm rot="5400000" flipV="1">
            <a:off x="3291126" y="3599130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43279" y="4006895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40069" y="4013309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8935" y="4930225"/>
            <a:ext cx="5238095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7544" y="3565700"/>
            <a:ext cx="8208912" cy="7966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411760" y="3429000"/>
            <a:ext cx="12153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endParaRPr lang="zh-CN" alt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9379" y="254453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3" idx="2"/>
            <a:endCxn id="2" idx="0"/>
          </p:cNvCxnSpPr>
          <p:nvPr/>
        </p:nvCxnSpPr>
        <p:spPr>
          <a:xfrm>
            <a:off x="3019459" y="3006200"/>
            <a:ext cx="0" cy="422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48064" y="3429000"/>
            <a:ext cx="12153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35683" y="254453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6" idx="2"/>
            <a:endCxn id="15" idx="0"/>
          </p:cNvCxnSpPr>
          <p:nvPr/>
        </p:nvCxnSpPr>
        <p:spPr>
          <a:xfrm>
            <a:off x="5755763" y="3006200"/>
            <a:ext cx="0" cy="422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4087</Words>
  <Application>WPS 演示</Application>
  <PresentationFormat>全屏显示(4:3)</PresentationFormat>
  <Paragraphs>464</Paragraphs>
  <Slides>44</Slides>
  <Notes>44</Notes>
  <HiddenSlides>0</HiddenSlides>
  <MMClips>4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最简单的正则表达式</vt:lpstr>
      <vt:lpstr>字符集</vt:lpstr>
      <vt:lpstr>字符集</vt:lpstr>
      <vt:lpstr>使用字符集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web</cp:lastModifiedBy>
  <cp:revision>2919</cp:revision>
  <dcterms:created xsi:type="dcterms:W3CDTF">2019-04-23T01:40:06Z</dcterms:created>
  <dcterms:modified xsi:type="dcterms:W3CDTF">2019-04-23T11:08:47Z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