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7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2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6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1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F9B9-5420-4335-B4CE-8D83817E785B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457C-A57B-48D5-A377-5DBCE9C3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jetbrains.com/login" TargetMode="External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aws.amazon.com/billing/signup#/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웹개발</a:t>
            </a:r>
            <a:r>
              <a:rPr lang="ko-KR" altLang="en-US" dirty="0" smtClean="0"/>
              <a:t> 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필수프로그램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파이참프로</a:t>
            </a:r>
            <a:r>
              <a:rPr lang="ko-KR" altLang="en-US" dirty="0" smtClean="0"/>
              <a:t> 다운로드 링크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https://www.jetbrains.com/pycharm/download/</a:t>
            </a:r>
            <a:endParaRPr lang="en-US" altLang="ko-KR" dirty="0" smtClean="0"/>
          </a:p>
          <a:p>
            <a:r>
              <a:rPr lang="ko-KR" altLang="en-US" dirty="0" err="1" smtClean="0"/>
              <a:t>젯브레인</a:t>
            </a:r>
            <a:r>
              <a:rPr lang="ko-KR" altLang="en-US" dirty="0" smtClean="0"/>
              <a:t> 회원가입 링크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https://account.jetbrains.com/login</a:t>
            </a:r>
            <a:endParaRPr lang="en-US" altLang="ko-KR" dirty="0" smtClean="0"/>
          </a:p>
          <a:p>
            <a:r>
              <a:rPr lang="en-US" altLang="ko-KR" dirty="0" smtClean="0"/>
              <a:t>AWS</a:t>
            </a:r>
            <a:r>
              <a:rPr lang="ko-KR" altLang="en-US" dirty="0" smtClean="0"/>
              <a:t>회원가입 링크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https://portal.aws.amazon.com/billing/signup#/start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43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err="1" smtClean="0"/>
              <a:t>구글폰트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https://fonts.google.com/?subset=korean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62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파이참</a:t>
            </a:r>
            <a:r>
              <a:rPr lang="ko-KR" altLang="en-US" dirty="0"/>
              <a:t> </a:t>
            </a:r>
            <a:r>
              <a:rPr lang="ko-KR" altLang="en-US" dirty="0" smtClean="0"/>
              <a:t>실습 폴더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07969" y="4829694"/>
            <a:ext cx="1737361" cy="955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79" y="1690688"/>
            <a:ext cx="7766977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pic>
        <p:nvPicPr>
          <p:cNvPr id="1026" name="Picture 2" descr="https://www.notion.so/image/https%3A%2F%2Fs3-us-west-2.amazonaws.com%2Fsecure.notion-static.com%2Fa8ee5c95-f036-4455-b473-958ca80ba866%2FUntitled.png?table=block&amp;id=f576c944-a6e8-4447-9655-5d7b3f86feb5&amp;width=1400&amp;userId=&amp;cache=v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4" y="1422313"/>
            <a:ext cx="4659708" cy="5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notion.so/image/https%3A%2F%2Fs3-us-west-2.amazonaws.com%2Fsecure.notion-static.com%2Fb7f087aa-56f9-48ad-90e1-3acdc90add78%2FUntitled.png?table=block&amp;id=cb3798da-e509-47c4-8d76-3d20d5791d1c&amp;width=2310&amp;userId=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2313"/>
            <a:ext cx="5010612" cy="496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0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</a:t>
            </a:r>
            <a:r>
              <a:rPr lang="ko-KR" altLang="en-US" dirty="0" smtClean="0"/>
              <a:t>부트스트랩시작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2" y="1484804"/>
            <a:ext cx="10515600" cy="51071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 html&gt;</a:t>
            </a:r>
          </a:p>
          <a:p>
            <a:pPr marL="0" indent="0">
              <a:buNone/>
            </a:pPr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    &lt;!-- Required meta tags --&gt;</a:t>
            </a:r>
          </a:p>
          <a:p>
            <a:pPr marL="0" indent="0">
              <a:buNone/>
            </a:pPr>
            <a:r>
              <a:rPr lang="en-US" altLang="ko-KR" dirty="0" smtClean="0"/>
              <a:t>    &lt;meta charset="utf-8"&gt;</a:t>
            </a:r>
          </a:p>
          <a:p>
            <a:pPr marL="0" indent="0">
              <a:buNone/>
            </a:pPr>
            <a:r>
              <a:rPr lang="en-US" altLang="ko-KR" dirty="0" smtClean="0"/>
              <a:t>    &lt;meta name="viewport" content="width=device-width, initial-scale=1, shrink-to-fit=no"&gt;</a:t>
            </a:r>
          </a:p>
          <a:p>
            <a:pPr marL="0" indent="0">
              <a:buNone/>
            </a:pPr>
            <a:r>
              <a:rPr lang="en-US" altLang="ko-KR" dirty="0" smtClean="0"/>
              <a:t>    &lt;!-- Bootstrap CSS --&gt;</a:t>
            </a:r>
          </a:p>
          <a:p>
            <a:pPr marL="0" indent="0">
              <a:buNone/>
            </a:pPr>
            <a:r>
              <a:rPr lang="en-US" altLang="ko-KR" dirty="0" smtClean="0"/>
              <a:t>    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="stylesheet"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="https://maxcdn.bootstrapcdn.com/bootstrap/4.0.0/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/bootstrap.min.css"</a:t>
            </a:r>
          </a:p>
          <a:p>
            <a:pPr marL="0" indent="0">
              <a:buNone/>
            </a:pPr>
            <a:r>
              <a:rPr lang="en-US" altLang="ko-KR" dirty="0" smtClean="0"/>
              <a:t>        integrity="sha384-Gn5384xqQ1aoWXA+058RXPxPg6fy4IWvTNh0E263XmFcJlSAwiGgFAW/dAiS6JXm"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&lt;!-- Optional JavaScript --&gt;</a:t>
            </a:r>
          </a:p>
          <a:p>
            <a:pPr marL="0" indent="0">
              <a:buNone/>
            </a:pPr>
            <a:r>
              <a:rPr lang="en-US" altLang="ko-KR" dirty="0" smtClean="0"/>
              <a:t>    &lt;!-- jQuery first, then Popper.js, then Bootstrap JS --&gt;</a:t>
            </a:r>
          </a:p>
          <a:p>
            <a:pPr marL="0" indent="0">
              <a:buNone/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="https://ajax.googleapis.com/ajax/libs/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/3.5.1/jquery.min.js"&gt;&lt;/script&gt;</a:t>
            </a:r>
          </a:p>
          <a:p>
            <a:pPr marL="0" indent="0">
              <a:buNone/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="https://cdnjs.cloudflare.com/ajax/libs/popper.js/1.12.9/</a:t>
            </a:r>
            <a:r>
              <a:rPr lang="en-US" altLang="ko-KR" dirty="0" err="1" smtClean="0"/>
              <a:t>umd</a:t>
            </a:r>
            <a:r>
              <a:rPr lang="en-US" altLang="ko-KR" dirty="0" smtClean="0"/>
              <a:t>/popper.min.js"</a:t>
            </a:r>
          </a:p>
          <a:p>
            <a:pPr marL="0" indent="0">
              <a:buNone/>
            </a:pPr>
            <a:r>
              <a:rPr lang="en-US" altLang="ko-KR" dirty="0" smtClean="0"/>
              <a:t>        integrity="sha384-ApNbgh9B+Y1QKtv3Rn7W3mgPxhU9K/ScQsAP7hUibX39j7fakFPskvXusvfa0b4Q"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="anonymous"&gt;&lt;/script&gt;</a:t>
            </a:r>
          </a:p>
          <a:p>
            <a:pPr marL="0" indent="0">
              <a:buNone/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="https://maxcdn.bootstrapcdn.com/bootstrap/4.0.0/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/bootstrap.min.js"</a:t>
            </a:r>
          </a:p>
          <a:p>
            <a:pPr marL="0" indent="0">
              <a:buNone/>
            </a:pPr>
            <a:r>
              <a:rPr lang="en-US" altLang="ko-KR" dirty="0" smtClean="0"/>
              <a:t>        integrity="sha384-JZR6Spejh4U02d8jOt6vLEHfe/JQGiRRSQQxSfFWpi1MquVdAyjUar5+76PVCmYl"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="anonymous"&gt;&lt;/script&gt;</a:t>
            </a:r>
          </a:p>
          <a:p>
            <a:pPr marL="0" indent="0">
              <a:buNone/>
            </a:pPr>
            <a:r>
              <a:rPr lang="en-US" altLang="ko-KR" dirty="0" smtClean="0"/>
              <a:t>    &lt;title&gt;</a:t>
            </a:r>
            <a:r>
              <a:rPr lang="ko-KR" altLang="en-US" dirty="0" smtClean="0"/>
              <a:t>스파르타코딩클럽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부트스트랩 연습하기</a:t>
            </a:r>
            <a:r>
              <a:rPr lang="en-US" altLang="ko-KR" dirty="0" smtClean="0"/>
              <a:t>&lt;/title&gt;</a:t>
            </a:r>
          </a:p>
          <a:p>
            <a:pPr marL="0" indent="0">
              <a:buNone/>
            </a:pP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  &lt;h1&gt;</a:t>
            </a:r>
            <a:r>
              <a:rPr lang="ko-KR" altLang="en-US" dirty="0" smtClean="0"/>
              <a:t>이걸로 시작해보죠</a:t>
            </a:r>
            <a:r>
              <a:rPr lang="en-US" altLang="ko-KR" dirty="0" smtClean="0"/>
              <a:t>!&lt;/h1&gt;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r>
              <a:rPr lang="ko-KR" altLang="en-US" dirty="0" smtClean="0"/>
              <a:t>부트스트랩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https://getbootstrap.com/docs/4.0/components/alerts/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7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1</a:t>
            </a:r>
            <a:r>
              <a:rPr lang="ko-KR" altLang="en-US" dirty="0" smtClean="0"/>
              <a:t>주차 과제 </a:t>
            </a:r>
            <a:r>
              <a:rPr lang="ko-KR" altLang="en-US" dirty="0" err="1" smtClean="0"/>
              <a:t>답압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231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웹개발 강의</vt:lpstr>
      <vt:lpstr>1. 필수프로그램</vt:lpstr>
      <vt:lpstr>1-1 구글폰트</vt:lpstr>
      <vt:lpstr>1-1 파이참 실습 폴더 구조</vt:lpstr>
      <vt:lpstr>2. 1주차 과제</vt:lpstr>
      <vt:lpstr>2-1.부트스트랩시작 템플릿</vt:lpstr>
      <vt:lpstr>2-2부트스트랩 컴포넌트</vt:lpstr>
      <vt:lpstr>2-3. 1주차 과제 답압 코드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웹개발 강의</dc:title>
  <dc:creator>ADMIN</dc:creator>
  <cp:lastModifiedBy>ADMIN</cp:lastModifiedBy>
  <cp:revision>7</cp:revision>
  <dcterms:created xsi:type="dcterms:W3CDTF">2021-04-26T23:55:03Z</dcterms:created>
  <dcterms:modified xsi:type="dcterms:W3CDTF">2021-04-27T02:56:34Z</dcterms:modified>
</cp:coreProperties>
</file>