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6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6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3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4760-56E5-4644-935C-39AE2E08D89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AAE-885F-429A-9526-207261C6E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9188"/>
          <a:stretch/>
        </p:blipFill>
        <p:spPr>
          <a:xfrm>
            <a:off x="838200" y="1825625"/>
            <a:ext cx="640788" cy="4351338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1452" y="1825625"/>
            <a:ext cx="4254335" cy="4307980"/>
          </a:xfrm>
          <a:prstGeom prst="rect">
            <a:avLst/>
          </a:prstGeom>
        </p:spPr>
      </p:pic>
      <p:pic>
        <p:nvPicPr>
          <p:cNvPr id="11" name="내용 개체 틀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51" y="1825625"/>
            <a:ext cx="5181600" cy="42426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6636" y="1929739"/>
            <a:ext cx="563088" cy="4750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40475" y="2677886"/>
            <a:ext cx="185312" cy="225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359724" y="1929739"/>
            <a:ext cx="311728" cy="17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925787" y="2790701"/>
            <a:ext cx="267195" cy="112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51461" y="1977873"/>
            <a:ext cx="6961910" cy="41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DeepGIS</dc:creator>
  <cp:lastModifiedBy>DeepGIS</cp:lastModifiedBy>
  <cp:revision>2</cp:revision>
  <dcterms:created xsi:type="dcterms:W3CDTF">2022-07-16T02:23:20Z</dcterms:created>
  <dcterms:modified xsi:type="dcterms:W3CDTF">2022-07-16T03:08:00Z</dcterms:modified>
</cp:coreProperties>
</file>