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8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9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1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4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96DF-9274-42DB-BDB0-437681C31B4A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7025-BD46-4DFC-B4EE-7F08FDFC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7501" y="119911"/>
            <a:ext cx="12017831" cy="5858544"/>
          </a:xfrm>
          <a:custGeom>
            <a:avLst/>
            <a:gdLst>
              <a:gd name="connsiteX0" fmla="*/ 1585356 w 12017831"/>
              <a:gd name="connsiteY0" fmla="*/ 0 h 5858544"/>
              <a:gd name="connsiteX1" fmla="*/ 1963754 w 12017831"/>
              <a:gd name="connsiteY1" fmla="*/ 0 h 5858544"/>
              <a:gd name="connsiteX2" fmla="*/ 1963754 w 12017831"/>
              <a:gd name="connsiteY2" fmla="*/ 3007870 h 5858544"/>
              <a:gd name="connsiteX3" fmla="*/ 11305994 w 12017831"/>
              <a:gd name="connsiteY3" fmla="*/ 3007870 h 5858544"/>
              <a:gd name="connsiteX4" fmla="*/ 12017831 w 12017831"/>
              <a:gd name="connsiteY4" fmla="*/ 3459645 h 5858544"/>
              <a:gd name="connsiteX5" fmla="*/ 12017831 w 12017831"/>
              <a:gd name="connsiteY5" fmla="*/ 5147785 h 5858544"/>
              <a:gd name="connsiteX6" fmla="*/ 11305994 w 12017831"/>
              <a:gd name="connsiteY6" fmla="*/ 5599560 h 5858544"/>
              <a:gd name="connsiteX7" fmla="*/ 867294 w 12017831"/>
              <a:gd name="connsiteY7" fmla="*/ 5599560 h 5858544"/>
              <a:gd name="connsiteX8" fmla="*/ 867294 w 12017831"/>
              <a:gd name="connsiteY8" fmla="*/ 5858544 h 5858544"/>
              <a:gd name="connsiteX9" fmla="*/ 0 w 12017831"/>
              <a:gd name="connsiteY9" fmla="*/ 5454546 h 5858544"/>
              <a:gd name="connsiteX10" fmla="*/ 867294 w 12017831"/>
              <a:gd name="connsiteY10" fmla="*/ 5050549 h 5858544"/>
              <a:gd name="connsiteX11" fmla="*/ 867294 w 12017831"/>
              <a:gd name="connsiteY11" fmla="*/ 5309533 h 5858544"/>
              <a:gd name="connsiteX12" fmla="*/ 11305994 w 12017831"/>
              <a:gd name="connsiteY12" fmla="*/ 5309533 h 5858544"/>
              <a:gd name="connsiteX13" fmla="*/ 11560851 w 12017831"/>
              <a:gd name="connsiteY13" fmla="*/ 5147786 h 5858544"/>
              <a:gd name="connsiteX14" fmla="*/ 11560851 w 12017831"/>
              <a:gd name="connsiteY14" fmla="*/ 3459645 h 5858544"/>
              <a:gd name="connsiteX15" fmla="*/ 11305996 w 12017831"/>
              <a:gd name="connsiteY15" fmla="*/ 3297898 h 5858544"/>
              <a:gd name="connsiteX16" fmla="*/ 1963754 w 12017831"/>
              <a:gd name="connsiteY16" fmla="*/ 3297898 h 5858544"/>
              <a:gd name="connsiteX17" fmla="*/ 1703280 w 12017831"/>
              <a:gd name="connsiteY17" fmla="*/ 3297898 h 5858544"/>
              <a:gd name="connsiteX18" fmla="*/ 1585356 w 12017831"/>
              <a:gd name="connsiteY18" fmla="*/ 3297898 h 5858544"/>
              <a:gd name="connsiteX19" fmla="*/ 1585356 w 12017831"/>
              <a:gd name="connsiteY19" fmla="*/ 3007870 h 5858544"/>
              <a:gd name="connsiteX20" fmla="*/ 1585356 w 12017831"/>
              <a:gd name="connsiteY20" fmla="*/ 3007870 h 585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17831" h="5858544">
                <a:moveTo>
                  <a:pt x="1585356" y="0"/>
                </a:moveTo>
                <a:lnTo>
                  <a:pt x="1963754" y="0"/>
                </a:lnTo>
                <a:lnTo>
                  <a:pt x="1963754" y="3007870"/>
                </a:lnTo>
                <a:lnTo>
                  <a:pt x="11305994" y="3007870"/>
                </a:lnTo>
                <a:cubicBezTo>
                  <a:pt x="11699132" y="3007870"/>
                  <a:pt x="12017831" y="3210137"/>
                  <a:pt x="12017831" y="3459645"/>
                </a:cubicBezTo>
                <a:lnTo>
                  <a:pt x="12017831" y="5147785"/>
                </a:lnTo>
                <a:cubicBezTo>
                  <a:pt x="12017831" y="5397293"/>
                  <a:pt x="11699132" y="5599560"/>
                  <a:pt x="11305994" y="5599560"/>
                </a:cubicBezTo>
                <a:lnTo>
                  <a:pt x="867294" y="5599560"/>
                </a:lnTo>
                <a:lnTo>
                  <a:pt x="867294" y="5858544"/>
                </a:lnTo>
                <a:lnTo>
                  <a:pt x="0" y="5454546"/>
                </a:lnTo>
                <a:lnTo>
                  <a:pt x="867294" y="5050549"/>
                </a:lnTo>
                <a:lnTo>
                  <a:pt x="867294" y="5309533"/>
                </a:lnTo>
                <a:lnTo>
                  <a:pt x="11305994" y="5309533"/>
                </a:lnTo>
                <a:cubicBezTo>
                  <a:pt x="11446748" y="5309533"/>
                  <a:pt x="11560851" y="5237116"/>
                  <a:pt x="11560851" y="5147786"/>
                </a:cubicBezTo>
                <a:lnTo>
                  <a:pt x="11560851" y="3459645"/>
                </a:lnTo>
                <a:cubicBezTo>
                  <a:pt x="11560851" y="3370315"/>
                  <a:pt x="11446748" y="3297898"/>
                  <a:pt x="11305996" y="3297898"/>
                </a:cubicBezTo>
                <a:lnTo>
                  <a:pt x="1963754" y="3297898"/>
                </a:lnTo>
                <a:lnTo>
                  <a:pt x="1703280" y="3297898"/>
                </a:lnTo>
                <a:lnTo>
                  <a:pt x="1585356" y="3297898"/>
                </a:lnTo>
                <a:lnTo>
                  <a:pt x="1585356" y="3007870"/>
                </a:lnTo>
                <a:lnTo>
                  <a:pt x="1585356" y="30078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6411" y="350796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3955" y="2417633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679" y="2314658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내용 개체 틀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679" y="4553119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내용 개체 틀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462" y="4553119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내용 개체 틀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936" y="4553119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내용 개체 틀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411" y="4553119"/>
            <a:ext cx="2520000" cy="196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내용 개체 틀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5325" y="2383308"/>
            <a:ext cx="2519999" cy="2032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내용 개체 틀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3415" y="2314658"/>
            <a:ext cx="2576094" cy="2007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4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2257"/>
            <a:ext cx="5181600" cy="4038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2257"/>
            <a:ext cx="5181600" cy="4038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9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2257"/>
            <a:ext cx="5181600" cy="403807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2257"/>
            <a:ext cx="5181600" cy="40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2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2257"/>
            <a:ext cx="5181600" cy="403807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2257"/>
            <a:ext cx="5181600" cy="40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2257"/>
            <a:ext cx="5181600" cy="403807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2257"/>
            <a:ext cx="5181600" cy="40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2257"/>
            <a:ext cx="5181600" cy="403807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68" t="61813" r="44924" b="7047"/>
          <a:stretch/>
        </p:blipFill>
        <p:spPr>
          <a:xfrm>
            <a:off x="1230085" y="3283527"/>
            <a:ext cx="6706705" cy="2315689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2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7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DeepGIS</dc:creator>
  <cp:lastModifiedBy>DeepGIS</cp:lastModifiedBy>
  <cp:revision>5</cp:revision>
  <dcterms:created xsi:type="dcterms:W3CDTF">2022-07-17T01:09:26Z</dcterms:created>
  <dcterms:modified xsi:type="dcterms:W3CDTF">2022-07-17T01:57:17Z</dcterms:modified>
</cp:coreProperties>
</file>