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6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1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3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03AC-4983-4B1F-AA37-4954098D8EA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5710-9DC5-4152-8A06-9EBA1DBB5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94459" y="430439"/>
            <a:ext cx="9165824" cy="1325563"/>
          </a:xfrm>
        </p:spPr>
        <p:txBody>
          <a:bodyPr/>
          <a:lstStyle/>
          <a:p>
            <a:r>
              <a:rPr lang="ko-KR" altLang="en-US" dirty="0" smtClean="0"/>
              <a:t>엑셀파일 </a:t>
            </a:r>
            <a:r>
              <a:rPr lang="en-US" altLang="ko-KR" dirty="0" smtClean="0"/>
              <a:t>=========</a:t>
            </a:r>
            <a:r>
              <a:rPr lang="en-US" altLang="ko-KR" dirty="0" smtClean="0">
                <a:sym typeface="Wingdings" panose="05000000000000000000" pitchFamily="2" charset="2"/>
              </a:rPr>
              <a:t> GIS </a:t>
            </a:r>
            <a:r>
              <a:rPr lang="ko-KR" altLang="en-US" dirty="0" smtClean="0">
                <a:sym typeface="Wingdings" panose="05000000000000000000" pitchFamily="2" charset="2"/>
              </a:rPr>
              <a:t>파일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190" y="1825625"/>
            <a:ext cx="4339619" cy="435133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2395"/>
          <a:stretch/>
        </p:blipFill>
        <p:spPr>
          <a:xfrm>
            <a:off x="6039008" y="1806555"/>
            <a:ext cx="4321275" cy="43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엑셀파일 ========= GIS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엑셀파일 ========= GIS 파일</dc:title>
  <dc:creator>DeepGIS</dc:creator>
  <cp:lastModifiedBy>DeepGIS</cp:lastModifiedBy>
  <cp:revision>2</cp:revision>
  <dcterms:created xsi:type="dcterms:W3CDTF">2022-07-15T10:55:31Z</dcterms:created>
  <dcterms:modified xsi:type="dcterms:W3CDTF">2022-07-16T02:14:54Z</dcterms:modified>
</cp:coreProperties>
</file>