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6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0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2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6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4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0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AD1A-F630-41A9-9CAE-B8D7BF3762E2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04E9-2557-400C-8DF8-9ADBC439F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325" y="1840057"/>
            <a:ext cx="3248892" cy="3684588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148128" y="1769382"/>
            <a:ext cx="3305826" cy="3684588"/>
          </a:xfrm>
          <a:prstGeom prst="rect">
            <a:avLst/>
          </a:prstGeom>
        </p:spPr>
      </p:pic>
      <p:pic>
        <p:nvPicPr>
          <p:cNvPr id="13" name="내용 개체 틀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865" y="1840057"/>
            <a:ext cx="3706598" cy="36845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277588" y="2481944"/>
            <a:ext cx="403761" cy="25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52713" y="2981161"/>
            <a:ext cx="403761" cy="25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20903683">
            <a:off x="3663132" y="2909027"/>
            <a:ext cx="730087" cy="25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297386" y="2832263"/>
            <a:ext cx="1229096" cy="59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27911" y="1300348"/>
            <a:ext cx="4874821" cy="1157845"/>
          </a:xfrm>
          <a:custGeom>
            <a:avLst/>
            <a:gdLst>
              <a:gd name="connsiteX0" fmla="*/ 0 w 4874821"/>
              <a:gd name="connsiteY0" fmla="*/ 1157845 h 1157845"/>
              <a:gd name="connsiteX1" fmla="*/ 688769 w 4874821"/>
              <a:gd name="connsiteY1" fmla="*/ 0 h 1157845"/>
              <a:gd name="connsiteX2" fmla="*/ 4102925 w 4874821"/>
              <a:gd name="connsiteY2" fmla="*/ 17813 h 1157845"/>
              <a:gd name="connsiteX3" fmla="*/ 4874821 w 4874821"/>
              <a:gd name="connsiteY3" fmla="*/ 1140032 h 115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4821" h="1157845">
                <a:moveTo>
                  <a:pt x="0" y="1157845"/>
                </a:moveTo>
                <a:lnTo>
                  <a:pt x="688769" y="0"/>
                </a:lnTo>
                <a:lnTo>
                  <a:pt x="4102925" y="17813"/>
                </a:lnTo>
                <a:lnTo>
                  <a:pt x="4874821" y="1140032"/>
                </a:lnTo>
              </a:path>
            </a:pathLst>
          </a:cu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4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8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DeepGIS</dc:creator>
  <cp:lastModifiedBy>DeepGIS</cp:lastModifiedBy>
  <cp:revision>2</cp:revision>
  <dcterms:created xsi:type="dcterms:W3CDTF">2022-07-16T01:05:07Z</dcterms:created>
  <dcterms:modified xsi:type="dcterms:W3CDTF">2022-07-16T02:15:12Z</dcterms:modified>
</cp:coreProperties>
</file>