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07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3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8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2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4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9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71F4-E27F-4D92-8ACF-3668324DABD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FB64-214D-4F7E-A29F-DE3C7E3A8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3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2022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청년내일저축계좌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참여자 모집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54100"/>
            <a:ext cx="9144000" cy="940117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한 달 </a:t>
            </a:r>
            <a:r>
              <a:rPr lang="en-US" altLang="ko-KR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10</a:t>
            </a:r>
            <a:r>
              <a:rPr lang="ko-KR" altLang="en-US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만원 납입으로</a:t>
            </a:r>
            <a:endParaRPr lang="en-US" altLang="ko-KR" dirty="0" smtClean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algn="l"/>
            <a:r>
              <a:rPr lang="en-US" altLang="ko-KR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3</a:t>
            </a:r>
            <a:r>
              <a:rPr lang="ko-KR" altLang="en-US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년 후 </a:t>
            </a:r>
            <a:r>
              <a:rPr lang="en-US" altLang="ko-KR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720</a:t>
            </a:r>
            <a:r>
              <a:rPr lang="ko-KR" altLang="en-US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만원 </a:t>
            </a:r>
            <a:r>
              <a:rPr lang="en-US" altLang="ko-KR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~ 1440</a:t>
            </a:r>
            <a:r>
              <a:rPr lang="ko-KR" altLang="en-US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만원에 은행이자까지 지급</a:t>
            </a:r>
            <a:r>
              <a:rPr lang="en-US" altLang="ko-KR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!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95252" y="5273040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2022.7.18~8.5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90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9235" y="6511333"/>
            <a:ext cx="9936480" cy="346667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="https://kr.freepik.com/vectors/banner"&gt;Banner </a:t>
            </a:r>
            <a:r>
              <a:rPr lang="ko-KR" altLang="en-US" sz="1400" dirty="0"/>
              <a:t>벡터는 </a:t>
            </a:r>
            <a:r>
              <a:rPr lang="en-US" altLang="ko-KR" sz="1400" dirty="0" err="1"/>
              <a:t>freepik</a:t>
            </a:r>
            <a:r>
              <a:rPr lang="en-US" altLang="ko-KR" sz="1400" dirty="0"/>
              <a:t> - kr.freepik.com</a:t>
            </a:r>
            <a:r>
              <a:rPr lang="ko-KR" altLang="en-US" sz="1400" dirty="0"/>
              <a:t>가 제작함</a:t>
            </a:r>
            <a:r>
              <a:rPr lang="en-US" altLang="ko-KR" sz="1400" dirty="0"/>
              <a:t>&lt;/a&gt;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152503" y="2873829"/>
            <a:ext cx="6435634" cy="2494970"/>
            <a:chOff x="1524000" y="1122363"/>
            <a:chExt cx="9144000" cy="4404642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1524000" y="1122363"/>
              <a:ext cx="9144000" cy="2387600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2022</a:t>
              </a:r>
              <a:r>
                <a:rPr lang="ko-KR" altLang="en-US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년</a:t>
              </a:r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/>
              </a:r>
              <a:b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</a:br>
              <a:r>
                <a:rPr lang="ko-KR" altLang="en-US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청년내일저축계좌</a:t>
              </a:r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/>
              </a:r>
              <a:b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</a:br>
              <a:r>
                <a:rPr lang="ko-KR" altLang="en-US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참여자 모집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부제목 2"/>
            <p:cNvSpPr txBox="1">
              <a:spLocks/>
            </p:cNvSpPr>
            <p:nvPr/>
          </p:nvSpPr>
          <p:spPr>
            <a:xfrm>
              <a:off x="1524000" y="3722415"/>
              <a:ext cx="9144000" cy="9401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한 달 </a:t>
              </a:r>
              <a:r>
                <a:rPr lang="en-US" altLang="ko-KR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10</a:t>
              </a:r>
              <a:r>
                <a:rPr lang="ko-KR" altLang="en-US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만원 납입으로</a:t>
              </a:r>
              <a:endParaRPr lang="en-US" altLang="ko-KR" sz="1400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endParaRPr>
            </a:p>
            <a:p>
              <a:r>
                <a:rPr lang="en-US" altLang="ko-KR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3</a:t>
              </a:r>
              <a:r>
                <a:rPr lang="ko-KR" altLang="en-US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년 후 </a:t>
              </a:r>
              <a:r>
                <a:rPr lang="en-US" altLang="ko-KR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720</a:t>
              </a:r>
              <a:r>
                <a:rPr lang="ko-KR" altLang="en-US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만원 </a:t>
              </a:r>
              <a:r>
                <a:rPr lang="en-US" altLang="ko-KR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~ 1440</a:t>
              </a:r>
              <a:r>
                <a:rPr lang="ko-KR" altLang="en-US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만원에 은행이자까지 지급</a:t>
              </a:r>
              <a:r>
                <a:rPr lang="en-US" altLang="ko-KR" sz="1400" dirty="0" smtClean="0">
                  <a:latin typeface="KoPub바탕체 Medium" panose="00000600000000000000" pitchFamily="2" charset="-127"/>
                  <a:ea typeface="KoPub바탕체 Medium" panose="00000600000000000000" pitchFamily="2" charset="-127"/>
                </a:rPr>
                <a:t>!</a:t>
              </a:r>
              <a:endParaRPr lang="en-US" altLang="ko-KR" sz="1400" dirty="0" smtClean="0">
                <a:latin typeface="KoPub바탕체 Medium" panose="00000600000000000000" pitchFamily="2" charset="-127"/>
                <a:ea typeface="KoPub바탕체 Medium" panose="000006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03309" y="4874983"/>
              <a:ext cx="4264691" cy="65202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신청기간</a:t>
              </a:r>
              <a:r>
                <a:rPr lang="en-US" altLang="ko-KR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:</a:t>
              </a:r>
              <a:r>
                <a:rPr lang="en-US" altLang="ko-KR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2022.7.18~8.5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47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rot="5400000">
            <a:off x="4480560" y="-1837115"/>
            <a:ext cx="3599411" cy="11280374"/>
          </a:xfrm>
          <a:custGeom>
            <a:avLst/>
            <a:gdLst>
              <a:gd name="connsiteX0" fmla="*/ 0 w 4173484"/>
              <a:gd name="connsiteY0" fmla="*/ 11280374 h 11280374"/>
              <a:gd name="connsiteX1" fmla="*/ 1 w 4173484"/>
              <a:gd name="connsiteY1" fmla="*/ 661414 h 11280374"/>
              <a:gd name="connsiteX2" fmla="*/ 661415 w 4173484"/>
              <a:gd name="connsiteY2" fmla="*/ 0 h 11280374"/>
              <a:gd name="connsiteX3" fmla="*/ 3132909 w 4173484"/>
              <a:gd name="connsiteY3" fmla="*/ 0 h 11280374"/>
              <a:gd name="connsiteX4" fmla="*/ 3794323 w 4173484"/>
              <a:gd name="connsiteY4" fmla="*/ 661414 h 11280374"/>
              <a:gd name="connsiteX5" fmla="*/ 3794323 w 4173484"/>
              <a:gd name="connsiteY5" fmla="*/ 10360684 h 11280374"/>
              <a:gd name="connsiteX6" fmla="*/ 4173484 w 4173484"/>
              <a:gd name="connsiteY6" fmla="*/ 10360684 h 11280374"/>
              <a:gd name="connsiteX7" fmla="*/ 3582018 w 4173484"/>
              <a:gd name="connsiteY7" fmla="*/ 11166542 h 11280374"/>
              <a:gd name="connsiteX8" fmla="*/ 2990552 w 4173484"/>
              <a:gd name="connsiteY8" fmla="*/ 10360684 h 11280374"/>
              <a:gd name="connsiteX9" fmla="*/ 3369713 w 4173484"/>
              <a:gd name="connsiteY9" fmla="*/ 10360684 h 11280374"/>
              <a:gd name="connsiteX10" fmla="*/ 3369713 w 4173484"/>
              <a:gd name="connsiteY10" fmla="*/ 661414 h 11280374"/>
              <a:gd name="connsiteX11" fmla="*/ 3132910 w 4173484"/>
              <a:gd name="connsiteY11" fmla="*/ 424610 h 11280374"/>
              <a:gd name="connsiteX12" fmla="*/ 661415 w 4173484"/>
              <a:gd name="connsiteY12" fmla="*/ 424610 h 11280374"/>
              <a:gd name="connsiteX13" fmla="*/ 424612 w 4173484"/>
              <a:gd name="connsiteY13" fmla="*/ 661412 h 11280374"/>
              <a:gd name="connsiteX14" fmla="*/ 424611 w 4173484"/>
              <a:gd name="connsiteY14" fmla="*/ 11280374 h 11280374"/>
              <a:gd name="connsiteX15" fmla="*/ 0 w 4173484"/>
              <a:gd name="connsiteY15" fmla="*/ 11280374 h 1128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3484" h="11280374">
                <a:moveTo>
                  <a:pt x="0" y="11280374"/>
                </a:moveTo>
                <a:lnTo>
                  <a:pt x="1" y="661414"/>
                </a:lnTo>
                <a:cubicBezTo>
                  <a:pt x="1" y="296124"/>
                  <a:pt x="296126" y="0"/>
                  <a:pt x="661415" y="0"/>
                </a:cubicBezTo>
                <a:lnTo>
                  <a:pt x="3132909" y="0"/>
                </a:lnTo>
                <a:cubicBezTo>
                  <a:pt x="3498198" y="0"/>
                  <a:pt x="3794323" y="296124"/>
                  <a:pt x="3794323" y="661414"/>
                </a:cubicBezTo>
                <a:lnTo>
                  <a:pt x="3794323" y="10360684"/>
                </a:lnTo>
                <a:lnTo>
                  <a:pt x="4173484" y="10360684"/>
                </a:lnTo>
                <a:lnTo>
                  <a:pt x="3582018" y="11166542"/>
                </a:lnTo>
                <a:lnTo>
                  <a:pt x="2990552" y="10360684"/>
                </a:lnTo>
                <a:lnTo>
                  <a:pt x="3369713" y="10360684"/>
                </a:lnTo>
                <a:lnTo>
                  <a:pt x="3369713" y="661414"/>
                </a:lnTo>
                <a:cubicBezTo>
                  <a:pt x="3369713" y="530630"/>
                  <a:pt x="3263693" y="424610"/>
                  <a:pt x="3132910" y="424610"/>
                </a:cubicBezTo>
                <a:lnTo>
                  <a:pt x="661415" y="424610"/>
                </a:lnTo>
                <a:cubicBezTo>
                  <a:pt x="530632" y="424610"/>
                  <a:pt x="424612" y="530630"/>
                  <a:pt x="424612" y="661412"/>
                </a:cubicBezTo>
                <a:lnTo>
                  <a:pt x="424611" y="11280374"/>
                </a:lnTo>
                <a:lnTo>
                  <a:pt x="0" y="11280374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6" name="Picture 12" descr="국민내일배움카드 이용 방법 - 카드 발급/신청 : 가까운 고용센터를 방문하거나 HRD-Net을 통해 신청 - 훈련과정 수강신청 · 140시간 이상 훈련과정 : 고용센터 상담을 통해 신청 가능 · 140시간 미만 훈련과정 : HRD-Net을 통해 신청 가능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71" y="3903617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새롭게 탄생한 ‘국민내일배움카드’ 자부담률이 대폭 줄었어요!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71" y="93877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국민내일배움카드 이제는 누구나 발급받을 수 있어요! (~2019년) 내일배움카드 : 실업자, 재직자(중소기업·비정규직 중심) ▶ (2020년~) 국민내일배움카드 : 직업훈련을 희망하는 국민 ※ 단, 현직 공무원, 사립학교 교직원, 최종학교 졸업예정자 이외의 재학생, 연 매출 1억 5천만원 이상의 자영업자, 월 임금 300만 원 이상인 대기업근로자(45세 미만)·특수형태근로 종사자는 제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93" y="93877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실업자, 재직자 관계없이 더 오래 사용할 수 있어요! (~2019년) 내일배움카드 : 실업자 1년 재직자 3년 ▶ (2020년~) 국민내일배움카드 : 5년(5년 후 재발급 가능) ※ 재직, 휴직, 실업 등 경제 활동 상태에 따라 카드를 바꾸는 불편함 없이 하나의 카드로 계속 이용 가능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15" y="93877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훈련비 지원한도가 증가되어 경제적 부담이 줄어들어요! (~2019년) 내일배움카드 : 200~300만 원 ▶ (2020년~) 국민내일배움카드 : 300~500만원 ※ 취업성공패키지 참여자 등 저소득계층에게는 500만 원 지원 ※ 국가기간·전략산업직종, 과정평가형 자격과정 등 특화과정은 훈련비 전액 지원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17" y="3903617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훈련생이 부담해야 하는 비용이 줄어들었어요! · 우수 훈련과정(취업률 70% 이상) 자부담 면제 · 취업률 구간별 일괄적 15%P 경감 *8월 1일부터 연말까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44" y="3903617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6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G마켓 산스 TTF Bold</vt:lpstr>
      <vt:lpstr>KoPub바탕체 Medium</vt:lpstr>
      <vt:lpstr>맑은 고딕</vt:lpstr>
      <vt:lpstr>Arial</vt:lpstr>
      <vt:lpstr>Office 테마</vt:lpstr>
      <vt:lpstr>2022년 청년내일저축계좌 참여자 모집</vt:lpstr>
      <vt:lpstr>&lt;a href="https://kr.freepik.com/vectors/banner"&gt;Banner 벡터는 freepik - kr.freepik.com가 제작함&lt;/a&gt;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2022년 청년내일저축계좌 참여자 모집</dc:title>
  <dc:creator>DeepGIS</dc:creator>
  <cp:lastModifiedBy>DeepGIS</cp:lastModifiedBy>
  <cp:revision>5</cp:revision>
  <dcterms:created xsi:type="dcterms:W3CDTF">2022-07-16T03:04:06Z</dcterms:created>
  <dcterms:modified xsi:type="dcterms:W3CDTF">2022-07-17T01:08:16Z</dcterms:modified>
</cp:coreProperties>
</file>