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A98-9F63-4F2A-B1DA-3BD7C4D4583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53DF-871F-4F12-99CC-34AFCA289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1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A98-9F63-4F2A-B1DA-3BD7C4D4583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53DF-871F-4F12-99CC-34AFCA289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55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A98-9F63-4F2A-B1DA-3BD7C4D4583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53DF-871F-4F12-99CC-34AFCA289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0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A98-9F63-4F2A-B1DA-3BD7C4D4583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53DF-871F-4F12-99CC-34AFCA289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2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A98-9F63-4F2A-B1DA-3BD7C4D4583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53DF-871F-4F12-99CC-34AFCA289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A98-9F63-4F2A-B1DA-3BD7C4D4583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53DF-871F-4F12-99CC-34AFCA289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37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A98-9F63-4F2A-B1DA-3BD7C4D4583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53DF-871F-4F12-99CC-34AFCA289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82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A98-9F63-4F2A-B1DA-3BD7C4D4583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53DF-871F-4F12-99CC-34AFCA289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4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A98-9F63-4F2A-B1DA-3BD7C4D4583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53DF-871F-4F12-99CC-34AFCA289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24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A98-9F63-4F2A-B1DA-3BD7C4D4583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53DF-871F-4F12-99CC-34AFCA289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6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A98-9F63-4F2A-B1DA-3BD7C4D4583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53DF-871F-4F12-99CC-34AFCA289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8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DA98-9F63-4F2A-B1DA-3BD7C4D4583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E53DF-871F-4F12-99CC-34AFCA289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97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27616" y="754063"/>
            <a:ext cx="7019306" cy="5881039"/>
          </a:xfrm>
          <a:prstGeom prst="rect">
            <a:avLst/>
          </a:prstGeom>
        </p:spPr>
      </p:pic>
      <p:pic>
        <p:nvPicPr>
          <p:cNvPr id="9" name="내용 개체 틀 6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46734"/>
          <a:stretch/>
        </p:blipFill>
        <p:spPr>
          <a:xfrm>
            <a:off x="838200" y="2392491"/>
            <a:ext cx="2760023" cy="321760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04753" y="3556660"/>
            <a:ext cx="973777" cy="249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681351" y="3532909"/>
            <a:ext cx="617517" cy="504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7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1989"/>
            <a:ext cx="5181600" cy="3698610"/>
          </a:xfrm>
          <a:prstGeom prst="rect">
            <a:avLst/>
          </a:prstGeom>
        </p:spPr>
      </p:pic>
      <p:pic>
        <p:nvPicPr>
          <p:cNvPr id="10" name="내용 개체 틀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51989"/>
            <a:ext cx="5181600" cy="369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2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74330" y="4526137"/>
            <a:ext cx="3846616" cy="194161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6879" y="260111"/>
            <a:ext cx="7500258" cy="6283999"/>
          </a:xfrm>
          <a:prstGeom prst="rect">
            <a:avLst/>
          </a:prstGeom>
        </p:spPr>
      </p:pic>
      <p:pic>
        <p:nvPicPr>
          <p:cNvPr id="7" name="내용 개체 틀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330" y="147296"/>
            <a:ext cx="3846616" cy="2156518"/>
          </a:xfrm>
          <a:prstGeom prst="rect">
            <a:avLst/>
          </a:prstGeom>
        </p:spPr>
      </p:pic>
      <p:pic>
        <p:nvPicPr>
          <p:cNvPr id="8" name="내용 개체 틀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330" y="2340271"/>
            <a:ext cx="3846616" cy="2149409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3289465" y="682831"/>
            <a:ext cx="4744192" cy="2850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7285512" y="1000485"/>
            <a:ext cx="748145" cy="20574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7285512" y="5254831"/>
            <a:ext cx="748145" cy="3846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9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72200" y="2236505"/>
            <a:ext cx="5181600" cy="3683344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175" y="2236505"/>
            <a:ext cx="5181600" cy="39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6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52886"/>
            <a:ext cx="5181600" cy="3096815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2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4341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DeepGIS</dc:creator>
  <cp:lastModifiedBy>DeepGIS</cp:lastModifiedBy>
  <cp:revision>4</cp:revision>
  <dcterms:created xsi:type="dcterms:W3CDTF">2022-07-18T01:09:55Z</dcterms:created>
  <dcterms:modified xsi:type="dcterms:W3CDTF">2022-07-21T01:30:55Z</dcterms:modified>
</cp:coreProperties>
</file>