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0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3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8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5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3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9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8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3D00-0CB8-43BF-B34D-F53330E8B2F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7F23-1068-4BF7-AF7B-0248AF9A1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82044"/>
            <a:ext cx="5181600" cy="32385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71120"/>
            <a:ext cx="5181600" cy="406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1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82044"/>
            <a:ext cx="5181600" cy="323850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3402"/>
            <a:ext cx="5181600" cy="36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82044"/>
            <a:ext cx="5181600" cy="32385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82044"/>
            <a:ext cx="5181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3402"/>
            <a:ext cx="5181600" cy="3655784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76881"/>
            <a:ext cx="5181600" cy="42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07774"/>
            <a:ext cx="5181600" cy="298704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1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DeepGIS</dc:creator>
  <cp:lastModifiedBy>DeepGIS</cp:lastModifiedBy>
  <cp:revision>2</cp:revision>
  <dcterms:created xsi:type="dcterms:W3CDTF">2022-07-19T05:24:29Z</dcterms:created>
  <dcterms:modified xsi:type="dcterms:W3CDTF">2022-07-19T08:18:12Z</dcterms:modified>
</cp:coreProperties>
</file>