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199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9188-95A4-40BF-BA41-3A663E2B2DB2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1D9E-E91F-4655-83B7-77711836B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101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9188-95A4-40BF-BA41-3A663E2B2DB2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1D9E-E91F-4655-83B7-77711836B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964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9188-95A4-40BF-BA41-3A663E2B2DB2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1D9E-E91F-4655-83B7-77711836B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01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9188-95A4-40BF-BA41-3A663E2B2DB2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1D9E-E91F-4655-83B7-77711836B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03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9188-95A4-40BF-BA41-3A663E2B2DB2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1D9E-E91F-4655-83B7-77711836B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06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9188-95A4-40BF-BA41-3A663E2B2DB2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1D9E-E91F-4655-83B7-77711836B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437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9188-95A4-40BF-BA41-3A663E2B2DB2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1D9E-E91F-4655-83B7-77711836B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37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9188-95A4-40BF-BA41-3A663E2B2DB2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1D9E-E91F-4655-83B7-77711836B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358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9188-95A4-40BF-BA41-3A663E2B2DB2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1D9E-E91F-4655-83B7-77711836B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290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9188-95A4-40BF-BA41-3A663E2B2DB2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1D9E-E91F-4655-83B7-77711836B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990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9188-95A4-40BF-BA41-3A663E2B2DB2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1D9E-E91F-4655-83B7-77711836B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294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D9188-95A4-40BF-BA41-3A663E2B2DB2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91D9E-E91F-4655-83B7-77711836B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0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621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5665" y="1825625"/>
            <a:ext cx="72806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82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DeepGIS</dc:creator>
  <cp:lastModifiedBy>DeepGIS</cp:lastModifiedBy>
  <cp:revision>1</cp:revision>
  <dcterms:created xsi:type="dcterms:W3CDTF">2023-02-23T12:55:18Z</dcterms:created>
  <dcterms:modified xsi:type="dcterms:W3CDTF">2023-02-23T12:55:43Z</dcterms:modified>
</cp:coreProperties>
</file>