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9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3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2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9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7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7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33AC-3EC8-45F7-A1A5-C9CF9D2C387C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7D7E-4D96-45DC-9852-9DD1247A72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6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898" y="365125"/>
            <a:ext cx="10918902" cy="1325563"/>
          </a:xfrm>
        </p:spPr>
        <p:txBody>
          <a:bodyPr>
            <a:normAutofit/>
          </a:bodyPr>
          <a:lstStyle/>
          <a:p>
            <a:r>
              <a:rPr lang="en-US" altLang="ko-KR" smtClean="0"/>
              <a:t>Sketch.js </a:t>
            </a:r>
            <a:r>
              <a:rPr lang="ko-KR" altLang="en-US" smtClean="0"/>
              <a:t>맨 위에 다음 구문 추가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_</a:t>
            </a:r>
            <a:r>
              <a:rPr lang="en-US" altLang="ko-KR"/>
              <a:t>tfengine.ENV.set('WEBGL_PACK', </a:t>
            </a:r>
            <a:r>
              <a:rPr lang="en-US" altLang="ko-KR"/>
              <a:t>false</a:t>
            </a:r>
            <a:r>
              <a:rPr lang="en-US" altLang="ko-KR" smtClean="0"/>
              <a:t>);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Sketch.js 맨 위에 다음 구문 추가 _tfengine.ENV.set('WEBGL_PACK', false);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web1mhz</dc:creator>
  <cp:lastModifiedBy>web1mhz</cp:lastModifiedBy>
  <cp:revision>1</cp:revision>
  <dcterms:created xsi:type="dcterms:W3CDTF">2020-10-11T02:24:40Z</dcterms:created>
  <dcterms:modified xsi:type="dcterms:W3CDTF">2020-10-11T02:25:25Z</dcterms:modified>
</cp:coreProperties>
</file>