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834F-AED7-4DE5-9374-31245B57394E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7837-47B5-4CD4-8A23-011398E2C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406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834F-AED7-4DE5-9374-31245B57394E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7837-47B5-4CD4-8A23-011398E2C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24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834F-AED7-4DE5-9374-31245B57394E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7837-47B5-4CD4-8A23-011398E2C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3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834F-AED7-4DE5-9374-31245B57394E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7837-47B5-4CD4-8A23-011398E2C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58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834F-AED7-4DE5-9374-31245B57394E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7837-47B5-4CD4-8A23-011398E2C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30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834F-AED7-4DE5-9374-31245B57394E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7837-47B5-4CD4-8A23-011398E2C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78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834F-AED7-4DE5-9374-31245B57394E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7837-47B5-4CD4-8A23-011398E2C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93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834F-AED7-4DE5-9374-31245B57394E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7837-47B5-4CD4-8A23-011398E2C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66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834F-AED7-4DE5-9374-31245B57394E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7837-47B5-4CD4-8A23-011398E2C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13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834F-AED7-4DE5-9374-31245B57394E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7837-47B5-4CD4-8A23-011398E2C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7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834F-AED7-4DE5-9374-31245B57394E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7837-47B5-4CD4-8A23-011398E2C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37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1834F-AED7-4DE5-9374-31245B57394E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C7837-47B5-4CD4-8A23-011398E2C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79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13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79899"/>
            <a:ext cx="10515600" cy="3762258"/>
          </a:xfrm>
        </p:spPr>
        <p:txBody>
          <a:bodyPr>
            <a:normAutofit/>
          </a:bodyPr>
          <a:lstStyle/>
          <a:p>
            <a:endParaRPr lang="en-US" altLang="ko-KR" smtClean="0"/>
          </a:p>
          <a:p>
            <a:r>
              <a:rPr lang="ko-KR" altLang="en-US" smtClean="0"/>
              <a:t>우선 </a:t>
            </a:r>
            <a:r>
              <a:rPr lang="en-US" altLang="ko-KR" smtClean="0"/>
              <a:t>postgres </a:t>
            </a:r>
            <a:r>
              <a:rPr lang="ko-KR" altLang="en-US" smtClean="0"/>
              <a:t>위치 확인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mtClean="0"/>
              <a:t>deb dpkg -l | grep postgres</a:t>
            </a:r>
          </a:p>
          <a:p>
            <a:pPr marL="0" indent="0">
              <a:buNone/>
            </a:pPr>
            <a:endParaRPr lang="en-US" altLang="ko-KR"/>
          </a:p>
          <a:p>
            <a:r>
              <a:rPr lang="en-US" altLang="ko-KR" smtClean="0"/>
              <a:t>Postgres</a:t>
            </a:r>
            <a:r>
              <a:rPr lang="ko-KR" altLang="en-US" smtClean="0"/>
              <a:t>와 관련된 패키지 모두 삭제</a:t>
            </a:r>
            <a:endParaRPr lang="en-US" altLang="ko-KR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mtClean="0"/>
              <a:t>apt-get --purge remove -y postgresql postgresql-12 postgresql-client-12 postgresql-common postgresql-contrib</a:t>
            </a:r>
          </a:p>
          <a:p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Postgresql </a:t>
            </a:r>
            <a:r>
              <a:rPr lang="ko-KR" altLang="en-US" smtClean="0"/>
              <a:t>삭제 방법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73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우분투 </a:t>
            </a:r>
            <a:r>
              <a:rPr lang="en-US" altLang="ko-KR" smtClean="0"/>
              <a:t>postgresql </a:t>
            </a:r>
            <a:r>
              <a:rPr lang="ko-KR" altLang="en-US" smtClean="0"/>
              <a:t>설치 사전작업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2580" y="1892532"/>
            <a:ext cx="1188534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mtClean="0"/>
              <a:t># </a:t>
            </a:r>
            <a:r>
              <a:rPr lang="ko-KR" altLang="en-US" smtClean="0"/>
              <a:t>다음 경로로 이동해서</a:t>
            </a:r>
            <a:endParaRPr lang="en-US" altLang="ko-KR" smtClean="0"/>
          </a:p>
          <a:p>
            <a:r>
              <a:rPr lang="en-US" altLang="ko-KR" smtClean="0"/>
              <a:t>cd  /etc/apt/sources.list.d/</a:t>
            </a:r>
          </a:p>
          <a:p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# vi </a:t>
            </a:r>
            <a:r>
              <a:rPr lang="ko-KR" altLang="en-US" smtClean="0"/>
              <a:t>편집기로 </a:t>
            </a:r>
            <a:r>
              <a:rPr lang="en-US" altLang="ko-KR" smtClean="0"/>
              <a:t>pgdg.list</a:t>
            </a:r>
            <a:r>
              <a:rPr lang="ko-KR" altLang="en-US" smtClean="0"/>
              <a:t>를 열거나 새로 생성해서</a:t>
            </a:r>
            <a:endParaRPr lang="en-US" altLang="ko-KR"/>
          </a:p>
          <a:p>
            <a:r>
              <a:rPr lang="en-US" altLang="ko-KR" smtClean="0"/>
              <a:t>vi pgdg.list</a:t>
            </a:r>
          </a:p>
          <a:p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# </a:t>
            </a:r>
            <a:r>
              <a:rPr lang="ko-KR" altLang="en-US" smtClean="0"/>
              <a:t>다음 명령문장을 입력하고 저장</a:t>
            </a:r>
            <a:endParaRPr lang="en-US" altLang="ko-KR" smtClean="0"/>
          </a:p>
          <a:p>
            <a:r>
              <a:rPr lang="ko-KR" altLang="ko-KR" smtClean="0">
                <a:solidFill>
                  <a:srgbClr val="0D0A0B"/>
                </a:solidFill>
                <a:latin typeface="Arial Unicode MS"/>
                <a:ea typeface="Courier New" panose="02070309020205020404" pitchFamily="49" charset="0"/>
              </a:rPr>
              <a:t>deb </a:t>
            </a:r>
            <a:r>
              <a:rPr lang="ko-KR" altLang="ko-KR">
                <a:solidFill>
                  <a:srgbClr val="0D0A0B"/>
                </a:solidFill>
                <a:latin typeface="Arial Unicode MS"/>
                <a:ea typeface="Courier New" panose="02070309020205020404" pitchFamily="49" charset="0"/>
              </a:rPr>
              <a:t>http://apt.postgresql.org/pub/repos/apt/ </a:t>
            </a:r>
            <a:r>
              <a:rPr lang="ko-KR" altLang="ko-KR">
                <a:solidFill>
                  <a:srgbClr val="0D0A0B"/>
                </a:solidFill>
                <a:latin typeface="Arial Unicode MS"/>
                <a:ea typeface="Courier New" panose="02070309020205020404" pitchFamily="49" charset="0"/>
              </a:rPr>
              <a:t>bionic-pgdg </a:t>
            </a:r>
            <a:r>
              <a:rPr lang="ko-KR" altLang="ko-KR" smtClean="0">
                <a:solidFill>
                  <a:srgbClr val="0D0A0B"/>
                </a:solidFill>
                <a:latin typeface="Arial Unicode MS"/>
                <a:ea typeface="Courier New" panose="02070309020205020404" pitchFamily="49" charset="0"/>
              </a:rPr>
              <a:t>main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1349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우분투 </a:t>
            </a:r>
            <a:r>
              <a:rPr lang="en-US" altLang="ko-KR" smtClean="0"/>
              <a:t>postgresql </a:t>
            </a:r>
            <a:r>
              <a:rPr lang="ko-KR" altLang="en-US" smtClean="0"/>
              <a:t>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7365" y="1870230"/>
            <a:ext cx="11753387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smtClean="0"/>
              <a:t># </a:t>
            </a:r>
            <a:r>
              <a:rPr lang="ko-KR" altLang="en-US" smtClean="0"/>
              <a:t>다음 명령어 최상위 경로로 이동해서</a:t>
            </a:r>
            <a:endParaRPr lang="en-US" altLang="ko-KR" smtClean="0"/>
          </a:p>
          <a:p>
            <a:r>
              <a:rPr lang="en-US" altLang="ko-KR" smtClean="0"/>
              <a:t>cd</a:t>
            </a:r>
          </a:p>
          <a:p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#</a:t>
            </a:r>
            <a:r>
              <a:rPr lang="ko-KR" altLang="en-US" smtClean="0"/>
              <a:t>다음 명령어로 접근을 확인하고</a:t>
            </a:r>
            <a:endParaRPr lang="en-US" altLang="ko-KR" smtClean="0"/>
          </a:p>
          <a:p>
            <a:r>
              <a:rPr lang="en-US" altLang="ko-KR" smtClean="0"/>
              <a:t>wget --quiet -O - https://www.postgresql.org/media/keys/ACCC4CF8.asc | sudo apt-key add –</a:t>
            </a:r>
          </a:p>
          <a:p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#</a:t>
            </a:r>
            <a:r>
              <a:rPr lang="ko-KR" altLang="en-US" smtClean="0"/>
              <a:t>다음 명령어로 설치환경 업데이트를 한 후</a:t>
            </a:r>
            <a:endParaRPr lang="en-US" altLang="ko-KR" smtClean="0"/>
          </a:p>
          <a:p>
            <a:r>
              <a:rPr lang="en-US" altLang="ko-KR" smtClean="0"/>
              <a:t>Sudo apt-get update</a:t>
            </a:r>
          </a:p>
          <a:p>
            <a:endParaRPr lang="en-US" altLang="ko-KR" smtClean="0"/>
          </a:p>
          <a:p>
            <a:pPr marL="0" indent="0">
              <a:buNone/>
            </a:pPr>
            <a:r>
              <a:rPr lang="en-US" altLang="ko-KR" sz="2600" smtClean="0"/>
              <a:t># </a:t>
            </a:r>
            <a:r>
              <a:rPr lang="ko-KR" altLang="en-US" sz="2600" smtClean="0"/>
              <a:t>다음 명령어로 </a:t>
            </a:r>
            <a:r>
              <a:rPr lang="en-US" altLang="ko-KR" sz="2600" smtClean="0"/>
              <a:t>postgresql</a:t>
            </a:r>
            <a:r>
              <a:rPr lang="ko-KR" altLang="en-US" sz="2600" smtClean="0"/>
              <a:t>와 </a:t>
            </a:r>
            <a:r>
              <a:rPr lang="en-US" altLang="ko-KR" sz="2600" smtClean="0"/>
              <a:t>postgresql-contrib </a:t>
            </a:r>
            <a:r>
              <a:rPr lang="ko-KR" altLang="en-US" sz="2600" smtClean="0"/>
              <a:t>설치 </a:t>
            </a:r>
            <a:r>
              <a:rPr lang="en-US" altLang="ko-KR" sz="2600" smtClean="0"/>
              <a:t>2020.3.6 </a:t>
            </a:r>
            <a:r>
              <a:rPr lang="ko-KR" altLang="en-US" sz="2600" smtClean="0"/>
              <a:t>기준으로 </a:t>
            </a:r>
            <a:r>
              <a:rPr lang="en-US" altLang="ko-KR" sz="2600" smtClean="0"/>
              <a:t>postgresql 12</a:t>
            </a:r>
            <a:r>
              <a:rPr lang="ko-KR" altLang="en-US" sz="2600" smtClean="0"/>
              <a:t>버전이 설치됨</a:t>
            </a:r>
            <a:endParaRPr lang="en-US" altLang="ko-KR" sz="2600" smtClean="0"/>
          </a:p>
          <a:p>
            <a:r>
              <a:rPr lang="en-US" altLang="ko-KR" smtClean="0"/>
              <a:t>sudo apt-get install postgresql postgresql-contrib </a:t>
            </a:r>
            <a:endParaRPr lang="ko-KR" altLang="en-US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01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우분투 </a:t>
            </a:r>
            <a:r>
              <a:rPr lang="en-US" altLang="ko-KR" smtClean="0"/>
              <a:t>postgresql </a:t>
            </a:r>
            <a:r>
              <a:rPr lang="ko-KR" altLang="en-US" smtClean="0"/>
              <a:t>설치 </a:t>
            </a:r>
            <a:r>
              <a:rPr lang="ko-KR" altLang="en-US"/>
              <a:t>후</a:t>
            </a:r>
            <a:r>
              <a:rPr lang="ko-KR" altLang="en-US" smtClean="0"/>
              <a:t> 작업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smtClean="0"/>
              <a:t># </a:t>
            </a:r>
            <a:r>
              <a:rPr lang="ko-KR" altLang="en-US" smtClean="0"/>
              <a:t>다음 명령어로 </a:t>
            </a:r>
            <a:r>
              <a:rPr lang="en-US" altLang="ko-KR" smtClean="0"/>
              <a:t>postgresql </a:t>
            </a:r>
            <a:r>
              <a:rPr lang="ko-KR" altLang="en-US" smtClean="0"/>
              <a:t>운영여부 확인</a:t>
            </a:r>
            <a:endParaRPr lang="en-US" altLang="ko-KR" smtClean="0"/>
          </a:p>
          <a:p>
            <a:r>
              <a:rPr lang="en-US" altLang="ko-KR" smtClean="0"/>
              <a:t>service postgresql status</a:t>
            </a:r>
          </a:p>
          <a:p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# </a:t>
            </a:r>
            <a:r>
              <a:rPr lang="ko-KR" altLang="en-US" smtClean="0"/>
              <a:t>다음 명령어로 접근허용이 안되는 </a:t>
            </a:r>
            <a:r>
              <a:rPr lang="en-US" altLang="ko-KR" smtClean="0"/>
              <a:t>bash</a:t>
            </a:r>
            <a:r>
              <a:rPr lang="ko-KR" altLang="en-US" smtClean="0"/>
              <a:t>문제가 있을때 </a:t>
            </a:r>
            <a:endParaRPr lang="en-US" altLang="ko-KR" smtClean="0"/>
          </a:p>
          <a:p>
            <a:r>
              <a:rPr lang="en-US" altLang="ko-KR" smtClean="0"/>
              <a:t>sudo su postgres</a:t>
            </a:r>
          </a:p>
          <a:p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# </a:t>
            </a:r>
            <a:r>
              <a:rPr lang="ko-KR" altLang="en-US" smtClean="0"/>
              <a:t>다음 명령어로 </a:t>
            </a:r>
            <a:r>
              <a:rPr lang="en-US" altLang="ko-KR" smtClean="0"/>
              <a:t>perl</a:t>
            </a:r>
            <a:r>
              <a:rPr lang="ko-KR" altLang="en-US" smtClean="0"/>
              <a:t>를 실행할 수 있는 궎한을 부여하고</a:t>
            </a:r>
            <a:endParaRPr lang="en-US" altLang="ko-KR" smtClean="0"/>
          </a:p>
          <a:p>
            <a:r>
              <a:rPr lang="en-US" altLang="ko-KR" smtClean="0"/>
              <a:t>chmod a+x /usr/bin/perl</a:t>
            </a:r>
          </a:p>
          <a:p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# </a:t>
            </a:r>
            <a:r>
              <a:rPr lang="ko-KR" altLang="en-US" smtClean="0"/>
              <a:t>다음명령어로 다시 </a:t>
            </a:r>
            <a:r>
              <a:rPr lang="en-US" altLang="ko-KR" smtClean="0"/>
              <a:t>postgres</a:t>
            </a:r>
            <a:r>
              <a:rPr lang="ko-KR" altLang="en-US" smtClean="0"/>
              <a:t>사용자로 접근해서</a:t>
            </a:r>
            <a:endParaRPr lang="en-US" altLang="ko-KR" smtClean="0"/>
          </a:p>
          <a:p>
            <a:r>
              <a:rPr lang="en-US" altLang="ko-KR" smtClean="0"/>
              <a:t>sudo su postgres</a:t>
            </a:r>
          </a:p>
          <a:p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# </a:t>
            </a:r>
            <a:r>
              <a:rPr lang="en-US" altLang="ko-KR" smtClean="0"/>
              <a:t>psql</a:t>
            </a:r>
            <a:r>
              <a:rPr lang="ko-KR" altLang="en-US" smtClean="0"/>
              <a:t>명령어로 </a:t>
            </a:r>
            <a:r>
              <a:rPr lang="en-US" altLang="ko-KR" smtClean="0"/>
              <a:t>postgresql </a:t>
            </a:r>
            <a:r>
              <a:rPr lang="ko-KR" altLang="en-US" smtClean="0"/>
              <a:t>데이터베이스 접속</a:t>
            </a:r>
            <a:endParaRPr lang="en-US" altLang="ko-KR" smtClean="0"/>
          </a:p>
          <a:p>
            <a:r>
              <a:rPr lang="en-US" altLang="ko-KR" smtClean="0"/>
              <a:t>psql</a:t>
            </a:r>
            <a:endParaRPr lang="ko-KR" altLang="en-US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144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처음 접속시 </a:t>
            </a:r>
            <a:r>
              <a:rPr lang="en-US" altLang="ko-KR" smtClean="0"/>
              <a:t>DB</a:t>
            </a:r>
            <a:r>
              <a:rPr lang="ko-KR" altLang="en-US" smtClean="0"/>
              <a:t>와 사용자 확인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61" y="1825625"/>
            <a:ext cx="9483078" cy="4351338"/>
          </a:xfrm>
        </p:spPr>
      </p:pic>
      <p:sp>
        <p:nvSpPr>
          <p:cNvPr id="5" name="직사각형 4"/>
          <p:cNvSpPr/>
          <p:nvPr/>
        </p:nvSpPr>
        <p:spPr>
          <a:xfrm>
            <a:off x="1215483" y="3679902"/>
            <a:ext cx="1494263" cy="3679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15483" y="5107258"/>
            <a:ext cx="1494263" cy="3679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329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psql </a:t>
            </a:r>
            <a:r>
              <a:rPr lang="ko-KR" altLang="en-US" smtClean="0"/>
              <a:t>실행 후 </a:t>
            </a:r>
            <a:r>
              <a:rPr lang="en-US" altLang="ko-KR" smtClean="0"/>
              <a:t>postgres</a:t>
            </a:r>
            <a:r>
              <a:rPr lang="ko-KR" altLang="en-US" smtClean="0"/>
              <a:t>사용자 비번 설정 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61" y="1825625"/>
            <a:ext cx="9483078" cy="4351338"/>
          </a:xfrm>
        </p:spPr>
      </p:pic>
      <p:sp>
        <p:nvSpPr>
          <p:cNvPr id="5" name="직사각형 4"/>
          <p:cNvSpPr/>
          <p:nvPr/>
        </p:nvSpPr>
        <p:spPr>
          <a:xfrm>
            <a:off x="1170878" y="4739268"/>
            <a:ext cx="4237463" cy="4125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0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psql </a:t>
            </a:r>
            <a:r>
              <a:rPr lang="ko-KR" altLang="en-US" smtClean="0"/>
              <a:t>실행시 오류발생시 해결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771" y="1825625"/>
            <a:ext cx="9400457" cy="4351338"/>
          </a:xfrm>
        </p:spPr>
      </p:pic>
      <p:sp>
        <p:nvSpPr>
          <p:cNvPr id="5" name="직사각형 4"/>
          <p:cNvSpPr/>
          <p:nvPr/>
        </p:nvSpPr>
        <p:spPr>
          <a:xfrm>
            <a:off x="1395771" y="2943922"/>
            <a:ext cx="4592434" cy="15388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278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194</Words>
  <Application>Microsoft Office PowerPoint</Application>
  <PresentationFormat>와이드스크린</PresentationFormat>
  <Paragraphs>46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Arial Unicode MS</vt:lpstr>
      <vt:lpstr>맑은 고딕</vt:lpstr>
      <vt:lpstr>Arial</vt:lpstr>
      <vt:lpstr>Courier New</vt:lpstr>
      <vt:lpstr>Wingdings</vt:lpstr>
      <vt:lpstr>Office 테마</vt:lpstr>
      <vt:lpstr>PowerPoint 프레젠테이션</vt:lpstr>
      <vt:lpstr>Postgresql 삭제 방법</vt:lpstr>
      <vt:lpstr>우분투 postgresql 설치 사전작업</vt:lpstr>
      <vt:lpstr>우분투 postgresql 설치</vt:lpstr>
      <vt:lpstr>우분투 postgresql 설치 후 작업</vt:lpstr>
      <vt:lpstr>처음 접속시 DB와 사용자 확인</vt:lpstr>
      <vt:lpstr>psql 실행 후 postgres사용자 비번 설정 </vt:lpstr>
      <vt:lpstr>psql 실행시 오류발생시 해결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web1mhz</dc:creator>
  <cp:lastModifiedBy>web1mhz</cp:lastModifiedBy>
  <cp:revision>5</cp:revision>
  <dcterms:created xsi:type="dcterms:W3CDTF">2020-03-06T10:13:31Z</dcterms:created>
  <dcterms:modified xsi:type="dcterms:W3CDTF">2020-03-06T10:26:10Z</dcterms:modified>
</cp:coreProperties>
</file>