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4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6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C4A9-7920-49D2-B9F0-6535D595FA1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4117-C134-4726-B57D-860BED805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9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com.com/main/main.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8478"/>
          <a:stretch/>
        </p:blipFill>
        <p:spPr>
          <a:xfrm>
            <a:off x="2116648" y="2567979"/>
            <a:ext cx="6162830" cy="42900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96" y="253278"/>
            <a:ext cx="11404235" cy="6490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한글오토메이션 </a:t>
            </a:r>
            <a:r>
              <a:rPr lang="ko-KR" altLang="en-US" dirty="0" err="1" smtClean="0"/>
              <a:t>보안승인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모듈설치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062" y="1034025"/>
            <a:ext cx="8538557" cy="5268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보안승인</a:t>
            </a:r>
            <a:r>
              <a:rPr lang="ko-KR" altLang="en-US" dirty="0" smtClean="0"/>
              <a:t> 파일 다운받기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한컴사이트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://www.hancom.com/main/main.do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05338" y="1994810"/>
            <a:ext cx="4157749" cy="2077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고객지원 </a:t>
            </a:r>
            <a:r>
              <a:rPr lang="ko-KR" altLang="en-US" sz="1600" dirty="0" err="1" smtClean="0"/>
              <a:t>메뉴선택</a:t>
            </a:r>
            <a:r>
              <a:rPr lang="ko-KR" altLang="en-US" sz="1600" dirty="0" smtClean="0"/>
              <a:t> 후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err="1" smtClean="0"/>
              <a:t>개발자료실</a:t>
            </a:r>
            <a:r>
              <a:rPr lang="ko-KR" altLang="en-US" sz="1600" dirty="0" smtClean="0"/>
              <a:t> 접속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 smtClean="0"/>
              <a:t>6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한</a:t>
            </a:r>
            <a:r>
              <a:rPr lang="en-US" altLang="ko-KR" sz="1600" dirty="0"/>
              <a:t>/</a:t>
            </a:r>
            <a:r>
              <a:rPr lang="ko-KR" altLang="en-US" sz="1600" dirty="0"/>
              <a:t>글 오토메이션용 </a:t>
            </a:r>
            <a:r>
              <a:rPr lang="ko-KR" altLang="en-US" sz="1600" dirty="0" smtClean="0"/>
              <a:t>보안승인모듈 선택</a:t>
            </a: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첨부파일 다운로드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  (</a:t>
            </a:r>
            <a:r>
              <a:rPr lang="ko-KR" altLang="en-US" sz="1600" dirty="0" err="1" smtClean="0"/>
              <a:t>보안모듈</a:t>
            </a:r>
            <a:r>
              <a:rPr lang="en-US" altLang="ko-KR" sz="1600" dirty="0" smtClean="0"/>
              <a:t>(Automation</a:t>
            </a:r>
            <a:r>
              <a:rPr lang="en-US" altLang="ko-KR" sz="1600" dirty="0"/>
              <a:t>).</a:t>
            </a:r>
            <a:r>
              <a:rPr lang="en-US" altLang="ko-KR" sz="1600" dirty="0" smtClean="0"/>
              <a:t>zip)</a:t>
            </a:r>
            <a:r>
              <a:rPr lang="ko-KR" altLang="en-US" sz="1600" dirty="0"/>
              <a:t> </a:t>
            </a:r>
            <a:r>
              <a:rPr lang="ko-KR" altLang="en-US" sz="1050" dirty="0" smtClean="0"/>
              <a:t> </a:t>
            </a:r>
          </a:p>
          <a:p>
            <a:pPr marL="0" indent="0" algn="r">
              <a:buNone/>
            </a:pP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7996" y="2906885"/>
            <a:ext cx="4157749" cy="68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ko-KR" altLang="en-US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532376" y="1820804"/>
            <a:ext cx="5361199" cy="3324455"/>
            <a:chOff x="5345594" y="1829117"/>
            <a:chExt cx="5361199" cy="332445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594" y="1829117"/>
              <a:ext cx="5361199" cy="332445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453149" y="4871258"/>
              <a:ext cx="4995949" cy="2410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19294" t="26100" r="30537" b="8423"/>
          <a:stretch/>
        </p:blipFill>
        <p:spPr>
          <a:xfrm>
            <a:off x="8212975" y="3766087"/>
            <a:ext cx="3905950" cy="276129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279478" y="6331088"/>
            <a:ext cx="1533389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8594" y="3539515"/>
            <a:ext cx="644407" cy="160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0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79" y="25950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한글이 설치된 폴더내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automation_module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서브 폴더를 생성한 후 첨부파일 압축풀기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944158"/>
            <a:ext cx="6237603" cy="39994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23" y="3318048"/>
            <a:ext cx="5214130" cy="3343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68" y="1944158"/>
            <a:ext cx="4824011" cy="3798909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2898690">
            <a:off x="7116156" y="2973480"/>
            <a:ext cx="251238" cy="2617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6121" y="5254517"/>
            <a:ext cx="3345907" cy="68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automatin_module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 폴더에 압축풀기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74225" y="2826327"/>
            <a:ext cx="756459" cy="49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30684" y="3169045"/>
            <a:ext cx="17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서브 폴더</a:t>
            </a:r>
            <a:r>
              <a:rPr lang="ko-KR" altLang="en-US" sz="1600" dirty="0" smtClean="0"/>
              <a:t>로 이동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784764" y="2743200"/>
            <a:ext cx="952378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레지스트리 등록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043"/>
          <a:stretch/>
        </p:blipFill>
        <p:spPr>
          <a:xfrm>
            <a:off x="404223" y="1690688"/>
            <a:ext cx="7157848" cy="20663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3" y="3756992"/>
            <a:ext cx="1225402" cy="14509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07" y="3196127"/>
            <a:ext cx="6619493" cy="34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한글오토메이션 보안승인 모듈설치</vt:lpstr>
      <vt:lpstr>한글이 설치된 폴더내  automation_module 서브 폴더를 생성한 후 첨부파일 압축풀기</vt:lpstr>
      <vt:lpstr>레지스트리 등록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2020-02-24T04:34:40Z</dcterms:created>
  <dcterms:modified xsi:type="dcterms:W3CDTF">2020-02-24T05:24:53Z</dcterms:modified>
</cp:coreProperties>
</file>