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19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6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1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0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8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8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0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AE06-A623-4EDD-8164-E236D2A4D04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650B-17FB-4B4A-9081-C52F6BD26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exe</a:t>
            </a:r>
            <a:r>
              <a:rPr lang="ko-KR" altLang="en-US" dirty="0" smtClean="0"/>
              <a:t>파일 만들기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</a:t>
            </a:r>
            <a:r>
              <a:rPr lang="en-US" altLang="ko-KR" dirty="0" err="1" smtClean="0"/>
              <a:t>yinstaller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883" y="1825625"/>
            <a:ext cx="83202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7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1493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/>
              <a:t>Exe </a:t>
            </a:r>
            <a:r>
              <a:rPr lang="ko-KR" altLang="en-US" sz="4000" dirty="0" smtClean="0"/>
              <a:t>파일 </a:t>
            </a:r>
            <a:r>
              <a:rPr lang="ko-KR" altLang="en-US" sz="4000" dirty="0" err="1" smtClean="0"/>
              <a:t>생성폴더</a:t>
            </a:r>
            <a:r>
              <a:rPr lang="ko-KR" altLang="en-US" sz="4000" dirty="0" smtClean="0"/>
              <a:t> 만들고 </a:t>
            </a:r>
            <a:r>
              <a:rPr lang="ko-KR" altLang="en-US" sz="4000" dirty="0" err="1" smtClean="0"/>
              <a:t>파이썬</a:t>
            </a:r>
            <a:r>
              <a:rPr lang="ko-KR" altLang="en-US" sz="4000" dirty="0" smtClean="0"/>
              <a:t> 파일 복사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/>
              <a:t> </a:t>
            </a:r>
            <a:r>
              <a:rPr lang="en-US" altLang="ko-KR" sz="4000" dirty="0" smtClean="0"/>
              <a:t>- </a:t>
            </a:r>
            <a:r>
              <a:rPr lang="ko-KR" altLang="en-US" sz="4000" dirty="0" err="1" smtClean="0"/>
              <a:t>폴더명</a:t>
            </a:r>
            <a:r>
              <a:rPr lang="en-US" altLang="ko-KR" sz="4000" dirty="0" smtClean="0"/>
              <a:t>: </a:t>
            </a:r>
            <a:r>
              <a:rPr lang="en-US" altLang="ko-KR" sz="4000" dirty="0" err="1" smtClean="0"/>
              <a:t>youtube_download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/>
              <a:t> </a:t>
            </a:r>
            <a:r>
              <a:rPr lang="en-US" altLang="ko-KR" sz="4000" dirty="0" smtClean="0"/>
              <a:t>- </a:t>
            </a:r>
            <a:r>
              <a:rPr lang="ko-KR" altLang="en-US" sz="4000" dirty="0" err="1" smtClean="0"/>
              <a:t>파이썬파일</a:t>
            </a:r>
            <a:r>
              <a:rPr lang="en-US" altLang="ko-KR" sz="4000" dirty="0" smtClean="0"/>
              <a:t>: youtube_download.py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62" y="2299449"/>
            <a:ext cx="4475511" cy="2887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180" y="2299449"/>
            <a:ext cx="6511111" cy="42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38" y="2041757"/>
            <a:ext cx="5802514" cy="37439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84" y="1791695"/>
            <a:ext cx="8115040" cy="42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pyinstaller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75" y="1775749"/>
            <a:ext cx="5570510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742" y="2134437"/>
            <a:ext cx="6188039" cy="39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0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youtube_download.exe 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023" y="1825625"/>
            <a:ext cx="67439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0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PYTHON exe파일 만들기 </vt:lpstr>
      <vt:lpstr>pyinstaller 설치</vt:lpstr>
      <vt:lpstr>Exe 파일 생성폴더 만들고 파이썬 파일 복사  - 폴더명: youtube_download  - 파이썬파일: youtube_download.py</vt:lpstr>
      <vt:lpstr>cmd 실행</vt:lpstr>
      <vt:lpstr>pyinstaller 실행</vt:lpstr>
      <vt:lpstr>youtube_download.exe 파일 생성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exe파일 만들기 </dc:title>
  <dc:creator>ADMIN</dc:creator>
  <cp:lastModifiedBy>ADMIN</cp:lastModifiedBy>
  <cp:revision>2</cp:revision>
  <dcterms:created xsi:type="dcterms:W3CDTF">2020-03-02T00:58:00Z</dcterms:created>
  <dcterms:modified xsi:type="dcterms:W3CDTF">2020-03-02T00:58:45Z</dcterms:modified>
</cp:coreProperties>
</file>