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0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8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4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8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6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3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5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3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0AE4-7BD0-4F42-8D5E-5783038F93F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691A-5243-45E2-BC82-C3B23B48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65" y="-452437"/>
            <a:ext cx="9324975" cy="792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597" y="291624"/>
            <a:ext cx="178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Powershell</a:t>
            </a:r>
            <a:r>
              <a:rPr lang="ko-KR" altLang="en-US" dirty="0" smtClean="0"/>
              <a:t>을 관리자권한으로 실행 한 후 보안권한변경해야함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9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-57150"/>
            <a:ext cx="818197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2020-01-30T05:28:41Z</dcterms:created>
  <dcterms:modified xsi:type="dcterms:W3CDTF">2020-01-30T05:48:46Z</dcterms:modified>
</cp:coreProperties>
</file>