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1" r:id="rId9"/>
    <p:sldId id="278" r:id="rId10"/>
    <p:sldId id="277" r:id="rId11"/>
    <p:sldId id="272" r:id="rId12"/>
    <p:sldId id="273" r:id="rId13"/>
    <p:sldId id="274" r:id="rId14"/>
    <p:sldId id="275" r:id="rId15"/>
    <p:sldId id="276" r:id="rId16"/>
    <p:sldId id="287" r:id="rId17"/>
    <p:sldId id="260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7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3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8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6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4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3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0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6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9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08E7E-866D-4A4D-9E32-DAC6A8FC571A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2826-1E98-4073-BEB4-24DCFD9E0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5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Tensorflow</a:t>
            </a:r>
            <a:r>
              <a:rPr lang="ko-KR" altLang="en-US" smtClean="0"/>
              <a:t>와 </a:t>
            </a:r>
            <a:r>
              <a:rPr lang="en-US" altLang="ko-KR" smtClean="0"/>
              <a:t>Keras </a:t>
            </a:r>
            <a:r>
              <a:rPr lang="ko-KR" altLang="en-US" smtClean="0"/>
              <a:t>설치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600" smtClean="0"/>
              <a:t>(python 3.6</a:t>
            </a:r>
            <a:r>
              <a:rPr lang="ko-KR" altLang="en-US" sz="3600" smtClean="0"/>
              <a:t>과 </a:t>
            </a:r>
            <a:r>
              <a:rPr lang="en-US" altLang="ko-KR" sz="3600" smtClean="0"/>
              <a:t>tensorflow 2.0, keras 2.3.1)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2020.01.26</a:t>
            </a:r>
          </a:p>
          <a:p>
            <a:r>
              <a:rPr lang="en-US" altLang="ko-KR" smtClean="0"/>
              <a:t>-Tech with Tim </a:t>
            </a:r>
            <a:r>
              <a:rPr lang="ko-KR" altLang="en-US" smtClean="0"/>
              <a:t>유투브 내용참조</a:t>
            </a:r>
            <a:r>
              <a:rPr lang="en-US" altLang="ko-KR" smtClean="0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7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/>
          <a:lstStyle/>
          <a:p>
            <a:r>
              <a:rPr lang="en-US" altLang="ko-KR" smtClean="0"/>
              <a:t>Pycham </a:t>
            </a:r>
            <a:r>
              <a:rPr lang="ko-KR" altLang="en-US" smtClean="0"/>
              <a:t>실행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2249370"/>
            <a:ext cx="5181600" cy="3254018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 rotWithShape="1">
          <a:blip r:embed="rId3"/>
          <a:srcRect r="15572"/>
          <a:stretch/>
        </p:blipFill>
        <p:spPr>
          <a:xfrm>
            <a:off x="337278" y="1676362"/>
            <a:ext cx="2851972" cy="3274779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15569"/>
          <a:stretch/>
        </p:blipFill>
        <p:spPr>
          <a:xfrm>
            <a:off x="1607541" y="2249370"/>
            <a:ext cx="3789649" cy="4351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1397" t="6193" r="11423" b="5604"/>
          <a:stretch/>
        </p:blipFill>
        <p:spPr>
          <a:xfrm>
            <a:off x="347663" y="5805488"/>
            <a:ext cx="647700" cy="7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9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2883"/>
            <a:ext cx="10515600" cy="984173"/>
          </a:xfrm>
        </p:spPr>
        <p:txBody>
          <a:bodyPr/>
          <a:lstStyle/>
          <a:p>
            <a:r>
              <a:rPr lang="en-US" altLang="ko-KR" smtClean="0"/>
              <a:t>Pycham </a:t>
            </a:r>
            <a:r>
              <a:rPr lang="ko-KR" altLang="en-US" smtClean="0"/>
              <a:t>환경설정</a:t>
            </a:r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1771" y="3087963"/>
            <a:ext cx="5181600" cy="3254018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2874" y="3087963"/>
            <a:ext cx="5181600" cy="325401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1197056"/>
            <a:ext cx="10089995" cy="1768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파이참을 실행한 후 </a:t>
            </a:r>
            <a:r>
              <a:rPr lang="en-US" altLang="ko-KR" sz="2400" smtClean="0"/>
              <a:t>Create New Project</a:t>
            </a:r>
            <a:r>
              <a:rPr lang="ko-KR" altLang="en-US" sz="2400" smtClean="0"/>
              <a:t>를 선택하고</a:t>
            </a:r>
            <a:endParaRPr lang="en-US" altLang="ko-KR" sz="2400" smtClean="0"/>
          </a:p>
          <a:p>
            <a:r>
              <a:rPr lang="ko-KR" altLang="en-US" sz="2400" smtClean="0"/>
              <a:t>파이참 프로젝트 명을 </a:t>
            </a:r>
            <a:r>
              <a:rPr lang="en-US" altLang="ko-KR" sz="2400" smtClean="0"/>
              <a:t>tensorEnv</a:t>
            </a:r>
            <a:r>
              <a:rPr lang="ko-KR" altLang="en-US" sz="2400" smtClean="0"/>
              <a:t>로 입력한 후 </a:t>
            </a:r>
            <a:r>
              <a:rPr lang="en-US" altLang="ko-KR" sz="2400" smtClean="0"/>
              <a:t>create </a:t>
            </a:r>
            <a:r>
              <a:rPr lang="ko-KR" altLang="en-US" sz="2400" smtClean="0"/>
              <a:t>버튼을 클릭하여 생성한다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여기서 프로젝트 명은 사용자가 원하는 이름으로 설정할 수 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8233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268" y="3007933"/>
            <a:ext cx="5181600" cy="3034937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61811" y="3007932"/>
            <a:ext cx="5181600" cy="3034937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829066"/>
            <a:ext cx="10089995" cy="1323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파이참 프로젝트 파일이 생성 한 후</a:t>
            </a:r>
            <a:endParaRPr lang="en-US" altLang="ko-KR" sz="2400" smtClean="0"/>
          </a:p>
          <a:p>
            <a:r>
              <a:rPr lang="ko-KR" altLang="en-US" sz="2400" smtClean="0"/>
              <a:t>파일메뉴에서 </a:t>
            </a:r>
            <a:r>
              <a:rPr lang="en-US" altLang="ko-KR" sz="2400" smtClean="0"/>
              <a:t>setting…</a:t>
            </a:r>
            <a:r>
              <a:rPr lang="ko-KR" altLang="en-US" sz="2400" smtClean="0"/>
              <a:t>를 선택하여 아나콘다 가상환경을 연결하기 위해 필요한 설정 값을 입력한다</a:t>
            </a:r>
            <a:r>
              <a:rPr lang="en-US" altLang="ko-KR" sz="2400" smtClean="0"/>
              <a:t>.</a:t>
            </a:r>
            <a:r>
              <a:rPr lang="ko-KR" altLang="en-US" sz="2400" smtClean="0"/>
              <a:t>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90449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04" y="338203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파이참과 아나콘다 가상환경 연결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1804" y="2843503"/>
            <a:ext cx="5181600" cy="3831684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9397" y="2843503"/>
            <a:ext cx="5181600" cy="383168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25604" y="1027822"/>
            <a:ext cx="10515600" cy="1648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파일메뉴의 </a:t>
            </a:r>
            <a:r>
              <a:rPr lang="en-US" altLang="ko-KR" sz="2400" smtClean="0"/>
              <a:t>setting… </a:t>
            </a:r>
            <a:r>
              <a:rPr lang="ko-KR" altLang="en-US" sz="2400" smtClean="0"/>
              <a:t>대화상자에서 </a:t>
            </a:r>
            <a:r>
              <a:rPr lang="en-US" altLang="ko-KR" sz="2400" smtClean="0"/>
              <a:t>project interpreter</a:t>
            </a:r>
            <a:r>
              <a:rPr lang="ko-KR" altLang="en-US" sz="2400" smtClean="0"/>
              <a:t>를 선택하고</a:t>
            </a:r>
            <a:endParaRPr lang="en-US" altLang="ko-KR" sz="2400" smtClean="0"/>
          </a:p>
          <a:p>
            <a:r>
              <a:rPr lang="ko-KR" altLang="en-US" sz="2400" smtClean="0"/>
              <a:t>프로젝트 인터프리터를 아나콘다에서 설정한 가상환경을 지정한다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이를 위해 대화상자에서 톱니모양 버튼을 선택하고 </a:t>
            </a:r>
            <a:r>
              <a:rPr lang="en-US" altLang="ko-KR" sz="2400" smtClean="0"/>
              <a:t>Add…</a:t>
            </a:r>
            <a:r>
              <a:rPr lang="ko-KR" altLang="en-US" sz="2400" smtClean="0"/>
              <a:t>기능을 클릭하여 실행한다</a:t>
            </a:r>
            <a:r>
              <a:rPr lang="en-US" altLang="ko-KR" sz="2400" smtClean="0"/>
              <a:t>.</a:t>
            </a:r>
            <a:r>
              <a:rPr lang="ko-KR" altLang="en-US" sz="2400" smtClean="0"/>
              <a:t>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9734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297" y="2272487"/>
            <a:ext cx="3123308" cy="4351337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93956" y="241823"/>
            <a:ext cx="10515600" cy="203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Add…</a:t>
            </a:r>
            <a:r>
              <a:rPr lang="ko-KR" altLang="en-US" sz="2400" smtClean="0"/>
              <a:t>기능을 실행하여 </a:t>
            </a:r>
            <a:r>
              <a:rPr lang="en-US" altLang="ko-KR" sz="2400" smtClean="0"/>
              <a:t>Add Python Interpreter </a:t>
            </a:r>
            <a:r>
              <a:rPr lang="ko-KR" altLang="en-US" sz="2400" smtClean="0"/>
              <a:t>대화상자에서</a:t>
            </a:r>
            <a:endParaRPr lang="en-US" altLang="ko-KR" sz="2400" smtClean="0"/>
          </a:p>
          <a:p>
            <a:r>
              <a:rPr lang="en-US" altLang="ko-KR" sz="2400" smtClean="0"/>
              <a:t>conda Environment</a:t>
            </a:r>
            <a:r>
              <a:rPr lang="ko-KR" altLang="en-US" sz="2400" smtClean="0"/>
              <a:t>를 선택하고 </a:t>
            </a:r>
            <a:r>
              <a:rPr lang="en-US" altLang="ko-KR" sz="2400" smtClean="0"/>
              <a:t>Existing environment</a:t>
            </a:r>
            <a:r>
              <a:rPr lang="ko-KR" altLang="en-US" sz="2400" smtClean="0"/>
              <a:t>를</a:t>
            </a:r>
            <a:r>
              <a:rPr lang="en-US" altLang="ko-KR" sz="2400" smtClean="0"/>
              <a:t> </a:t>
            </a:r>
            <a:r>
              <a:rPr lang="ko-KR" altLang="en-US" sz="2400" smtClean="0"/>
              <a:t>체크한다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… </a:t>
            </a:r>
            <a:r>
              <a:rPr lang="ko-KR" altLang="en-US" sz="2400" smtClean="0"/>
              <a:t>버튼을 클릭하여 </a:t>
            </a:r>
            <a:r>
              <a:rPr lang="en-US" altLang="ko-KR" sz="2400" smtClean="0"/>
              <a:t>conda</a:t>
            </a:r>
            <a:r>
              <a:rPr lang="ko-KR" altLang="en-US" sz="2400" smtClean="0"/>
              <a:t>의 가상환경이 설정된 폴더를 검색하여 인터프리터를 </a:t>
            </a:r>
            <a:r>
              <a:rPr lang="en-US" altLang="ko-KR" sz="2400" smtClean="0"/>
              <a:t>pythonw.exe</a:t>
            </a:r>
            <a:r>
              <a:rPr lang="ko-KR" altLang="en-US" sz="2400" smtClean="0"/>
              <a:t>로 선택한 후 </a:t>
            </a:r>
            <a:r>
              <a:rPr lang="en-US" altLang="ko-KR" sz="2400" smtClean="0"/>
              <a:t>ok</a:t>
            </a:r>
            <a:r>
              <a:rPr lang="ko-KR" altLang="en-US" sz="2400" smtClean="0"/>
              <a:t>버튼을 클릭하여 가상환경을 연결한다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endParaRPr lang="ko-KR" altLang="en-US" sz="240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1511" y="2830658"/>
            <a:ext cx="4277984" cy="2929434"/>
          </a:xfrm>
          <a:prstGeom prst="rect">
            <a:avLst/>
          </a:prstGeom>
        </p:spPr>
      </p:pic>
      <p:pic>
        <p:nvPicPr>
          <p:cNvPr id="15" name="내용 개체 틀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37" y="2830658"/>
            <a:ext cx="4277984" cy="29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6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93956" y="241823"/>
            <a:ext cx="10515600" cy="2275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인터프리터를 </a:t>
            </a:r>
            <a:r>
              <a:rPr lang="en-US" altLang="ko-KR" sz="2400" smtClean="0"/>
              <a:t>pythonw.exe</a:t>
            </a:r>
            <a:r>
              <a:rPr lang="ko-KR" altLang="en-US" sz="2400" smtClean="0"/>
              <a:t>로 선택한 후 </a:t>
            </a:r>
            <a:r>
              <a:rPr lang="en-US" altLang="ko-KR" sz="2400" smtClean="0"/>
              <a:t>ok</a:t>
            </a:r>
            <a:r>
              <a:rPr lang="ko-KR" altLang="en-US" sz="2400" smtClean="0"/>
              <a:t>버튼을 클릭 한 후 </a:t>
            </a:r>
            <a:endParaRPr lang="en-US" altLang="ko-KR" sz="2400" smtClean="0"/>
          </a:p>
          <a:p>
            <a:r>
              <a:rPr lang="ko-KR" altLang="en-US" sz="2400" smtClean="0"/>
              <a:t>프로젝트 인터프리터가 변경된 것을 확인하고 </a:t>
            </a:r>
            <a:r>
              <a:rPr lang="en-US" altLang="ko-KR" sz="2400" smtClean="0"/>
              <a:t>ok</a:t>
            </a:r>
            <a:r>
              <a:rPr lang="ko-KR" altLang="en-US" sz="2400" smtClean="0"/>
              <a:t>버튼을 클리하여</a:t>
            </a:r>
            <a:endParaRPr lang="en-US" altLang="ko-KR" sz="2400" smtClean="0"/>
          </a:p>
          <a:p>
            <a:r>
              <a:rPr lang="ko-KR" altLang="en-US" sz="2400" smtClean="0"/>
              <a:t>파이참과 아나콘다의 가상환경을 연결하는 설정과정을 마친다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Package</a:t>
            </a:r>
            <a:r>
              <a:rPr lang="ko-KR" altLang="en-US" sz="2400" smtClean="0"/>
              <a:t>목록에서 </a:t>
            </a:r>
            <a:r>
              <a:rPr lang="en-US" altLang="ko-KR" sz="2400" smtClean="0"/>
              <a:t>keras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tensorflow </a:t>
            </a:r>
            <a:r>
              <a:rPr lang="ko-KR" altLang="en-US" sz="2400" smtClean="0"/>
              <a:t>패키지가 보이면 제대로 설치가 된 것이다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endParaRPr lang="ko-KR" altLang="en-US" sz="240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47224" y="2517049"/>
            <a:ext cx="5181600" cy="41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7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54"/>
            <a:ext cx="10515600" cy="761148"/>
          </a:xfrm>
        </p:spPr>
        <p:txBody>
          <a:bodyPr/>
          <a:lstStyle/>
          <a:p>
            <a:r>
              <a:rPr lang="ko-KR" altLang="en-US" smtClean="0"/>
              <a:t>파이참에서 </a:t>
            </a:r>
            <a:r>
              <a:rPr lang="en-US" altLang="ko-KR" smtClean="0"/>
              <a:t>tensorflow </a:t>
            </a:r>
            <a:r>
              <a:rPr lang="ko-KR" altLang="en-US" smtClean="0"/>
              <a:t>설치 확인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902280"/>
            <a:ext cx="5181600" cy="278511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813070"/>
            <a:ext cx="5181600" cy="278511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838200" y="825190"/>
            <a:ext cx="10089995" cy="3378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파이참에서 </a:t>
            </a:r>
            <a:r>
              <a:rPr lang="en-US" altLang="ko-KR" sz="2400" smtClean="0"/>
              <a:t>test.py </a:t>
            </a:r>
            <a:r>
              <a:rPr lang="ko-KR" altLang="en-US" sz="2400" smtClean="0"/>
              <a:t>파일을</a:t>
            </a:r>
            <a:r>
              <a:rPr lang="en-US" altLang="ko-KR" sz="2400" smtClean="0"/>
              <a:t> </a:t>
            </a:r>
            <a:r>
              <a:rPr lang="ko-KR" altLang="en-US" sz="2400" smtClean="0"/>
              <a:t>생성한 후 다음 두 문장을 입력후 실행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  import tensorflow as tf</a:t>
            </a:r>
          </a:p>
          <a:p>
            <a:pPr marL="0" indent="0">
              <a:buNone/>
            </a:pPr>
            <a:r>
              <a:rPr lang="en-US" altLang="ko-KR" sz="2400"/>
              <a:t> </a:t>
            </a:r>
            <a:r>
              <a:rPr lang="en-US" altLang="ko-KR" sz="2400" smtClean="0"/>
              <a:t> import keras </a:t>
            </a:r>
          </a:p>
          <a:p>
            <a:r>
              <a:rPr lang="ko-KR" altLang="en-US" sz="3200" smtClean="0"/>
              <a:t>결과창에 </a:t>
            </a:r>
            <a:endParaRPr lang="en-US" altLang="ko-KR" sz="3200" smtClean="0"/>
          </a:p>
          <a:p>
            <a:r>
              <a:rPr lang="en-US" altLang="ko-KR" sz="2000" smtClean="0"/>
              <a:t>Using TensorFlow backend.</a:t>
            </a:r>
          </a:p>
          <a:p>
            <a:r>
              <a:rPr lang="ko-KR" altLang="en-US" sz="2000" smtClean="0"/>
              <a:t>텐서플로우 설치 완료</a:t>
            </a:r>
          </a:p>
          <a:p>
            <a:r>
              <a:rPr lang="en-US" altLang="ko-KR" sz="2000" smtClean="0"/>
              <a:t>Process finished with exit code 0</a:t>
            </a:r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 smtClean="0"/>
              <a:t>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019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아이콘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83526" y="2284989"/>
            <a:ext cx="1182029" cy="1117241"/>
            <a:chOff x="9145858" y="300072"/>
            <a:chExt cx="1182029" cy="1117241"/>
          </a:xfrm>
        </p:grpSpPr>
        <p:sp>
          <p:nvSpPr>
            <p:cNvPr id="5" name="자유형 4"/>
            <p:cNvSpPr/>
            <p:nvPr/>
          </p:nvSpPr>
          <p:spPr>
            <a:xfrm>
              <a:off x="9145858" y="300072"/>
              <a:ext cx="1182029" cy="1117241"/>
            </a:xfrm>
            <a:custGeom>
              <a:avLst/>
              <a:gdLst>
                <a:gd name="connsiteX0" fmla="*/ 548657 w 1182029"/>
                <a:gd name="connsiteY0" fmla="*/ 0 h 1117241"/>
                <a:gd name="connsiteX1" fmla="*/ 1055352 w 1182029"/>
                <a:gd name="connsiteY1" fmla="*/ 0 h 1117241"/>
                <a:gd name="connsiteX2" fmla="*/ 1182029 w 1182029"/>
                <a:gd name="connsiteY2" fmla="*/ 126677 h 1117241"/>
                <a:gd name="connsiteX3" fmla="*/ 1182029 w 1182029"/>
                <a:gd name="connsiteY3" fmla="*/ 564925 h 1117241"/>
                <a:gd name="connsiteX4" fmla="*/ 1182029 w 1182029"/>
                <a:gd name="connsiteY4" fmla="*/ 821177 h 1117241"/>
                <a:gd name="connsiteX5" fmla="*/ 1182029 w 1182029"/>
                <a:gd name="connsiteY5" fmla="*/ 1006775 h 1117241"/>
                <a:gd name="connsiteX6" fmla="*/ 1071563 w 1182029"/>
                <a:gd name="connsiteY6" fmla="*/ 1117241 h 1117241"/>
                <a:gd name="connsiteX7" fmla="*/ 110466 w 1182029"/>
                <a:gd name="connsiteY7" fmla="*/ 1117241 h 1117241"/>
                <a:gd name="connsiteX8" fmla="*/ 0 w 1182029"/>
                <a:gd name="connsiteY8" fmla="*/ 1006775 h 1117241"/>
                <a:gd name="connsiteX9" fmla="*/ 0 w 1182029"/>
                <a:gd name="connsiteY9" fmla="*/ 564925 h 1117241"/>
                <a:gd name="connsiteX10" fmla="*/ 110466 w 1182029"/>
                <a:gd name="connsiteY10" fmla="*/ 454459 h 1117241"/>
                <a:gd name="connsiteX11" fmla="*/ 421980 w 1182029"/>
                <a:gd name="connsiteY11" fmla="*/ 454459 h 1117241"/>
                <a:gd name="connsiteX12" fmla="*/ 421980 w 1182029"/>
                <a:gd name="connsiteY12" fmla="*/ 126677 h 1117241"/>
                <a:gd name="connsiteX13" fmla="*/ 548657 w 1182029"/>
                <a:gd name="connsiteY13" fmla="*/ 0 h 111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2029" h="1117241">
                  <a:moveTo>
                    <a:pt x="548657" y="0"/>
                  </a:moveTo>
                  <a:lnTo>
                    <a:pt x="1055352" y="0"/>
                  </a:lnTo>
                  <a:cubicBezTo>
                    <a:pt x="1125314" y="0"/>
                    <a:pt x="1182029" y="56715"/>
                    <a:pt x="1182029" y="126677"/>
                  </a:cubicBezTo>
                  <a:lnTo>
                    <a:pt x="1182029" y="564925"/>
                  </a:lnTo>
                  <a:lnTo>
                    <a:pt x="1182029" y="821177"/>
                  </a:lnTo>
                  <a:lnTo>
                    <a:pt x="1182029" y="1006775"/>
                  </a:lnTo>
                  <a:cubicBezTo>
                    <a:pt x="1182029" y="1067784"/>
                    <a:pt x="1132572" y="1117241"/>
                    <a:pt x="1071563" y="1117241"/>
                  </a:cubicBezTo>
                  <a:lnTo>
                    <a:pt x="110466" y="1117241"/>
                  </a:lnTo>
                  <a:cubicBezTo>
                    <a:pt x="49457" y="1117241"/>
                    <a:pt x="0" y="1067784"/>
                    <a:pt x="0" y="1006775"/>
                  </a:cubicBezTo>
                  <a:lnTo>
                    <a:pt x="0" y="564925"/>
                  </a:lnTo>
                  <a:cubicBezTo>
                    <a:pt x="0" y="503916"/>
                    <a:pt x="49457" y="454459"/>
                    <a:pt x="110466" y="454459"/>
                  </a:cubicBezTo>
                  <a:lnTo>
                    <a:pt x="421980" y="454459"/>
                  </a:lnTo>
                  <a:lnTo>
                    <a:pt x="421980" y="126677"/>
                  </a:lnTo>
                  <a:cubicBezTo>
                    <a:pt x="421980" y="56715"/>
                    <a:pt x="478695" y="0"/>
                    <a:pt x="54865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위로 굽은 화살표 5"/>
            <p:cNvSpPr/>
            <p:nvPr/>
          </p:nvSpPr>
          <p:spPr>
            <a:xfrm rot="16200000" flipH="1">
              <a:off x="9535696" y="653399"/>
              <a:ext cx="402352" cy="961329"/>
            </a:xfrm>
            <a:prstGeom prst="bentUpArrow">
              <a:avLst>
                <a:gd name="adj1" fmla="val 25000"/>
                <a:gd name="adj2" fmla="val 25000"/>
                <a:gd name="adj3" fmla="val 2277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98239" y="767815"/>
              <a:ext cx="78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Enter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71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버전 </a:t>
            </a:r>
            <a:r>
              <a:rPr lang="en-US" altLang="ko-KR" smtClean="0"/>
              <a:t>3.7.3</a:t>
            </a:r>
            <a:r>
              <a:rPr lang="ko-KR" altLang="en-US" smtClean="0"/>
              <a:t>과 콘다 버전 </a:t>
            </a:r>
            <a:r>
              <a:rPr lang="en-US" altLang="ko-KR" smtClean="0"/>
              <a:t>4.8.1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68852"/>
            <a:ext cx="5181600" cy="3664883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2388354"/>
            <a:ext cx="5181600" cy="3225877"/>
          </a:xfrm>
        </p:spPr>
        <p:txBody>
          <a:bodyPr/>
          <a:lstStyle/>
          <a:p>
            <a:r>
              <a:rPr lang="en-US" altLang="ko-KR" smtClean="0"/>
              <a:t>Tensorflow </a:t>
            </a:r>
            <a:r>
              <a:rPr lang="ko-KR" altLang="en-US" smtClean="0"/>
              <a:t>버전은 </a:t>
            </a:r>
            <a:r>
              <a:rPr lang="en-US" altLang="ko-KR" smtClean="0"/>
              <a:t>2.0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설치하여야 함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pPr marL="0" indent="0" algn="ctr">
              <a:buNone/>
            </a:pPr>
            <a:r>
              <a:rPr lang="en-US" altLang="ko-KR" smtClean="0">
                <a:solidFill>
                  <a:srgbClr val="C00000"/>
                </a:solidFill>
              </a:rPr>
              <a:t>pip install tensorflow==2.0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8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Tensor </a:t>
            </a:r>
            <a:r>
              <a:rPr lang="ko-KR" altLang="en-US" smtClean="0"/>
              <a:t>설치시 오류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/>
              <a:t>Cannot uninstall 'wrapt'. It is a distutils installed project and thus we cannot accurately determine which files belong to it which would lead to only a partial uninstall.</a:t>
            </a:r>
          </a:p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mtClean="0"/>
              <a:t>Conda update –all</a:t>
            </a:r>
          </a:p>
          <a:p>
            <a:r>
              <a:rPr lang="ko-KR" altLang="ko-KR">
                <a:solidFill>
                  <a:srgbClr val="6A737D"/>
                </a:solidFill>
                <a:latin typeface="Arial Unicode MS"/>
                <a:ea typeface="SFMono-Regular"/>
              </a:rPr>
              <a:t>pip install --upgrade tensorflow</a:t>
            </a:r>
            <a:r>
              <a:rPr lang="ko-KR" altLang="ko-KR">
                <a:solidFill>
                  <a:srgbClr val="6A737D"/>
                </a:solidFill>
                <a:latin typeface="Arial Unicode MS"/>
                <a:ea typeface="SFMono-Regular"/>
              </a:rPr>
              <a:t>==</a:t>
            </a:r>
            <a:r>
              <a:rPr lang="ko-KR" altLang="ko-KR" smtClean="0">
                <a:solidFill>
                  <a:srgbClr val="6A737D"/>
                </a:solidFill>
                <a:latin typeface="Arial Unicode MS"/>
                <a:ea typeface="SFMono-Regular"/>
              </a:rPr>
              <a:t>2.0.0</a:t>
            </a:r>
            <a:r>
              <a:rPr lang="ko-KR" altLang="ko-KR" sz="3200" smtClean="0"/>
              <a:t> </a:t>
            </a:r>
            <a:endParaRPr lang="en-US" altLang="ko-KR" sz="3200" smtClean="0"/>
          </a:p>
          <a:p>
            <a:r>
              <a:rPr lang="ko-KR" altLang="en-US" sz="3200" smtClean="0">
                <a:latin typeface="Arial" panose="020B0604020202020204" pitchFamily="34" charset="0"/>
              </a:rPr>
              <a:t>또는</a:t>
            </a:r>
            <a:endParaRPr lang="en-US" altLang="ko-KR" sz="3200">
              <a:latin typeface="Arial" panose="020B0604020202020204" pitchFamily="34" charset="0"/>
            </a:endParaRPr>
          </a:p>
          <a:p>
            <a:r>
              <a:rPr lang="en-US" altLang="ko-KR"/>
              <a:t>conda remove wrapt</a:t>
            </a:r>
            <a:endParaRPr lang="ko-KR" altLang="ko-KR" sz="6600">
              <a:latin typeface="Arial" panose="020B0604020202020204" pitchFamily="34" charset="0"/>
            </a:endParaRPr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5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Anaconda </a:t>
            </a:r>
            <a:r>
              <a:rPr lang="ko-KR" altLang="en-US" smtClean="0"/>
              <a:t>설치여부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7557"/>
            <a:ext cx="10515600" cy="594190"/>
          </a:xfrm>
        </p:spPr>
        <p:txBody>
          <a:bodyPr/>
          <a:lstStyle/>
          <a:p>
            <a:r>
              <a:rPr lang="en-US" altLang="ko-KR" smtClean="0"/>
              <a:t>CMD</a:t>
            </a:r>
            <a:r>
              <a:rPr lang="ko-KR" altLang="en-US" smtClean="0"/>
              <a:t>환경에서 </a:t>
            </a:r>
            <a:r>
              <a:rPr lang="en-US" altLang="ko-KR" smtClean="0"/>
              <a:t>conda </a:t>
            </a:r>
            <a:r>
              <a:rPr lang="ko-KR" altLang="en-US" smtClean="0"/>
              <a:t>명령어 실행 후 확인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97" y="2078426"/>
            <a:ext cx="4594303" cy="4457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31" y="2078426"/>
            <a:ext cx="4549698" cy="44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8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오류해결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/>
              <a:t>The environment is inconsistent, please check the package plan carefully</a:t>
            </a:r>
          </a:p>
          <a:p>
            <a:r>
              <a:rPr lang="en-US" altLang="ko-KR"/>
              <a:t>The following packages are causing the inconsistency:</a:t>
            </a:r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893420" y="1990061"/>
            <a:ext cx="5778826" cy="67710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conda install </a:t>
            </a:r>
            <a:r>
              <a:rPr kumimoji="0" lang="ko-KR" altLang="ko-KR" sz="44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1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6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3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6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7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6969" y="698695"/>
            <a:ext cx="10515600" cy="68309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Tensorflew </a:t>
            </a:r>
            <a:r>
              <a:rPr lang="ko-KR" altLang="en-US" smtClean="0"/>
              <a:t>설치할 가상환경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793" y="1717288"/>
            <a:ext cx="10515600" cy="4694663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CMD</a:t>
            </a:r>
            <a:r>
              <a:rPr lang="ko-KR" altLang="en-US" smtClean="0"/>
              <a:t>환경에서 </a:t>
            </a:r>
            <a:endParaRPr lang="en-US" altLang="ko-KR" smtClean="0"/>
          </a:p>
          <a:p>
            <a:r>
              <a:rPr lang="en-US" altLang="ko-KR" smtClean="0"/>
              <a:t>conda create –n tensor python=3.6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smtClean="0"/>
              <a:t>여기서 </a:t>
            </a:r>
            <a:r>
              <a:rPr lang="en-US" altLang="ko-KR" smtClean="0"/>
              <a:t>tensor</a:t>
            </a:r>
            <a:r>
              <a:rPr lang="ko-KR" altLang="en-US" smtClean="0"/>
              <a:t>는 가상환경 이름이고 </a:t>
            </a:r>
            <a:r>
              <a:rPr lang="en-US" altLang="ko-KR" smtClean="0"/>
              <a:t>tensorflow</a:t>
            </a:r>
            <a:r>
              <a:rPr lang="ko-KR" altLang="en-US" smtClean="0"/>
              <a:t>를 실행하는 </a:t>
            </a:r>
            <a:r>
              <a:rPr lang="en-US" altLang="ko-KR" smtClean="0"/>
              <a:t>python</a:t>
            </a:r>
            <a:r>
              <a:rPr lang="ko-KR" altLang="en-US" smtClean="0"/>
              <a:t>버전은 </a:t>
            </a:r>
            <a:r>
              <a:rPr lang="en-US" altLang="ko-KR" smtClean="0"/>
              <a:t>3.6</a:t>
            </a:r>
            <a:r>
              <a:rPr lang="ko-KR" altLang="en-US" smtClean="0"/>
              <a:t>으로 설정</a:t>
            </a:r>
            <a:r>
              <a:rPr lang="en-US" altLang="ko-KR" smtClean="0"/>
              <a:t>(</a:t>
            </a:r>
            <a:r>
              <a:rPr lang="ko-KR" altLang="en-US" smtClean="0"/>
              <a:t>호환성 문제인것로 판단됨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Python</a:t>
            </a:r>
            <a:r>
              <a:rPr lang="ko-KR" altLang="en-US"/>
              <a:t> </a:t>
            </a:r>
            <a:r>
              <a:rPr lang="en-US" altLang="ko-KR" smtClean="0"/>
              <a:t>3.6</a:t>
            </a:r>
            <a:r>
              <a:rPr lang="ko-KR" altLang="en-US" smtClean="0"/>
              <a:t>버전은 </a:t>
            </a:r>
            <a:r>
              <a:rPr lang="en-US" altLang="ko-KR" smtClean="0"/>
              <a:t>tensorflow 2.0</a:t>
            </a:r>
            <a:r>
              <a:rPr lang="ko-KR" altLang="en-US" smtClean="0"/>
              <a:t>과 호환되기때문에 반드시</a:t>
            </a:r>
            <a:endParaRPr lang="en-US" altLang="ko-KR" smtClean="0"/>
          </a:p>
          <a:p>
            <a:r>
              <a:rPr lang="en-US" altLang="ko-KR" smtClean="0"/>
              <a:t>Tensorflow </a:t>
            </a:r>
            <a:r>
              <a:rPr lang="ko-KR" altLang="en-US" smtClean="0"/>
              <a:t>설치시 버전을 지정해서 설치해야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그러지 않으면 오류가 발생됨</a:t>
            </a:r>
            <a:endParaRPr lang="en-US" altLang="ko-KR" smtClean="0"/>
          </a:p>
          <a:p>
            <a:r>
              <a:rPr lang="ko-KR" altLang="en-US" smtClean="0"/>
              <a:t>가상환경은 아나콘다가 설치된 폴더 내 </a:t>
            </a:r>
            <a:r>
              <a:rPr lang="en-US" altLang="ko-KR" smtClean="0"/>
              <a:t>envs </a:t>
            </a:r>
            <a:r>
              <a:rPr lang="ko-KR" altLang="en-US" smtClean="0"/>
              <a:t>폴더에 생성된</a:t>
            </a:r>
            <a:endParaRPr lang="en-US" altLang="ko-KR" smtClean="0"/>
          </a:p>
          <a:p>
            <a:r>
              <a:rPr lang="en-US" altLang="ko-KR" smtClean="0"/>
              <a:t>Anaconda</a:t>
            </a:r>
            <a:r>
              <a:rPr lang="ko-KR" altLang="en-US" smtClean="0"/>
              <a:t>를 </a:t>
            </a:r>
            <a:r>
              <a:rPr lang="en-US" altLang="ko-KR" smtClean="0"/>
              <a:t>C:\</a:t>
            </a:r>
            <a:r>
              <a:rPr lang="ko-KR" altLang="en-US" smtClean="0"/>
              <a:t>에 설치한 경우에는 다음 폴더로 생성된다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smtClean="0"/>
              <a:t>C:\Anaconda3\envs\tensor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2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009" y="404347"/>
            <a:ext cx="10515600" cy="1325563"/>
          </a:xfrm>
        </p:spPr>
        <p:txBody>
          <a:bodyPr/>
          <a:lstStyle/>
          <a:p>
            <a:r>
              <a:rPr lang="ko-KR" altLang="en-US" smtClean="0"/>
              <a:t>가상환경 생성 실습 </a:t>
            </a:r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11666" y="1470566"/>
            <a:ext cx="10515600" cy="594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mtClean="0"/>
              <a:t>c:\work\andconda_work\conda create –n tensor python=3.6</a:t>
            </a: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999" y="1432815"/>
            <a:ext cx="653068" cy="594190"/>
          </a:xfrm>
          <a:prstGeom prst="rect">
            <a:avLst/>
          </a:prstGeom>
        </p:spPr>
      </p:pic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411" y="2219170"/>
            <a:ext cx="3897142" cy="3906567"/>
          </a:xfrm>
          <a:prstGeom prst="rect">
            <a:avLst/>
          </a:prstGeom>
        </p:spPr>
      </p:pic>
      <p:pic>
        <p:nvPicPr>
          <p:cNvPr id="22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553" y="2219170"/>
            <a:ext cx="3897142" cy="3906567"/>
          </a:xfrm>
          <a:prstGeom prst="rect">
            <a:avLst/>
          </a:prstGeom>
        </p:spPr>
      </p:pic>
      <p:pic>
        <p:nvPicPr>
          <p:cNvPr id="23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695" y="2219170"/>
            <a:ext cx="3897142" cy="3906567"/>
          </a:xfrm>
          <a:prstGeom prst="rect">
            <a:avLst/>
          </a:prstGeom>
        </p:spPr>
      </p:pic>
      <p:sp>
        <p:nvSpPr>
          <p:cNvPr id="24" name="내용 개체 틀 2"/>
          <p:cNvSpPr txBox="1">
            <a:spLocks/>
          </p:cNvSpPr>
          <p:nvPr/>
        </p:nvSpPr>
        <p:spPr>
          <a:xfrm>
            <a:off x="2255982" y="6317902"/>
            <a:ext cx="9758907" cy="385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mtClean="0"/>
              <a:t>c:\work\andconda_work\conda env remove –n tensor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8500" y="6280151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가상환경삭제 방법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8"/>
          </a:xfrm>
        </p:spPr>
        <p:txBody>
          <a:bodyPr/>
          <a:lstStyle/>
          <a:p>
            <a:r>
              <a:rPr lang="ko-KR" altLang="en-US" smtClean="0"/>
              <a:t>가상환경 생성 확인</a:t>
            </a:r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187707"/>
            <a:ext cx="10515600" cy="594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mtClean="0"/>
              <a:t>c:\work\andconda_work\conda info --envs          </a:t>
            </a:r>
            <a:r>
              <a:rPr lang="ko-KR" altLang="en-US" smtClean="0"/>
              <a:t>또는</a:t>
            </a: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33" y="992479"/>
            <a:ext cx="653068" cy="59419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5744737" y="2219170"/>
            <a:ext cx="45478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44736" y="2219170"/>
            <a:ext cx="45478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5244" y="2302491"/>
            <a:ext cx="4483444" cy="4351338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838200" y="1634704"/>
            <a:ext cx="10515600" cy="594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mtClean="0"/>
              <a:t>c:\work\andconda_work\conda env list</a:t>
            </a: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21" y="1604200"/>
            <a:ext cx="653068" cy="594190"/>
          </a:xfrm>
          <a:prstGeom prst="rect">
            <a:avLst/>
          </a:prstGeom>
        </p:spPr>
      </p:pic>
      <p:pic>
        <p:nvPicPr>
          <p:cNvPr id="18" name="내용 개체 틀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735" y="2290554"/>
            <a:ext cx="4364654" cy="43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37480" y="485887"/>
            <a:ext cx="10515600" cy="977010"/>
          </a:xfrm>
        </p:spPr>
        <p:txBody>
          <a:bodyPr/>
          <a:lstStyle/>
          <a:p>
            <a:r>
              <a:rPr lang="en-US" altLang="ko-KR" smtClean="0"/>
              <a:t>Tensorflow </a:t>
            </a:r>
            <a:r>
              <a:rPr lang="ko-KR" altLang="en-US" smtClean="0"/>
              <a:t>및 </a:t>
            </a:r>
            <a:r>
              <a:rPr lang="en-US" altLang="ko-KR" smtClean="0"/>
              <a:t>keras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7050" y="1735490"/>
            <a:ext cx="10515600" cy="616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Cmd</a:t>
            </a:r>
            <a:r>
              <a:rPr lang="ko-KR" altLang="en-US" smtClean="0"/>
              <a:t>환경에서</a:t>
            </a:r>
            <a:r>
              <a:rPr lang="en-US" altLang="ko-KR" smtClean="0"/>
              <a:t> tensorflow</a:t>
            </a:r>
            <a:r>
              <a:rPr lang="ko-KR" altLang="en-US" smtClean="0"/>
              <a:t>와</a:t>
            </a:r>
            <a:r>
              <a:rPr lang="en-US" altLang="ko-KR"/>
              <a:t> </a:t>
            </a:r>
            <a:r>
              <a:rPr lang="en-US" altLang="ko-KR" smtClean="0"/>
              <a:t>keras </a:t>
            </a:r>
            <a:r>
              <a:rPr lang="ko-KR" altLang="en-US" smtClean="0"/>
              <a:t>설치할 가상환경 </a:t>
            </a:r>
            <a:r>
              <a:rPr lang="en-US" altLang="ko-KR" smtClean="0"/>
              <a:t>tensor </a:t>
            </a:r>
            <a:r>
              <a:rPr lang="ko-KR" altLang="en-US" smtClean="0"/>
              <a:t>활성화</a:t>
            </a:r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60422" y="2346985"/>
            <a:ext cx="10515600" cy="594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mtClean="0"/>
              <a:t>c:\work\andconda_work\activate tensor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020" y="2257707"/>
            <a:ext cx="653068" cy="594190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827050" y="3374114"/>
            <a:ext cx="10515600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가상환경에서</a:t>
            </a:r>
            <a:r>
              <a:rPr lang="en-US" altLang="ko-KR" smtClean="0"/>
              <a:t> tensorflow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827050" y="3957679"/>
            <a:ext cx="10515600" cy="594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mtClean="0"/>
              <a:t>(tensor) c:\work\andconda_work\pip install </a:t>
            </a:r>
            <a:r>
              <a:rPr lang="en-US" altLang="ko-KR" smtClean="0">
                <a:solidFill>
                  <a:srgbClr val="FF0000"/>
                </a:solidFill>
              </a:rPr>
              <a:t>tensorflow==2.0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488" y="3933345"/>
            <a:ext cx="653068" cy="594190"/>
          </a:xfrm>
          <a:prstGeom prst="rect">
            <a:avLst/>
          </a:prstGeom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653818" y="5042163"/>
            <a:ext cx="10515600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가상환경에서</a:t>
            </a:r>
            <a:r>
              <a:rPr lang="en-US" altLang="ko-KR" smtClean="0"/>
              <a:t> keras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960422" y="5658655"/>
            <a:ext cx="10515600" cy="594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mtClean="0"/>
              <a:t>(tensor) c:\work\andconda_work\pip install keras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811" y="5644496"/>
            <a:ext cx="653068" cy="5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Tensorflow </a:t>
            </a:r>
            <a:r>
              <a:rPr lang="ko-KR" altLang="en-US" smtClean="0"/>
              <a:t>및 </a:t>
            </a:r>
            <a:r>
              <a:rPr lang="en-US" altLang="ko-KR" smtClean="0"/>
              <a:t>Keras </a:t>
            </a:r>
            <a:r>
              <a:rPr lang="ko-KR" altLang="en-US" smtClean="0"/>
              <a:t>설치 실습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3961" y="2025650"/>
            <a:ext cx="4340840" cy="4351338"/>
          </a:xfrm>
          <a:prstGeom prst="rect">
            <a:avLst/>
          </a:prstGeom>
        </p:spPr>
      </p:pic>
      <p:pic>
        <p:nvPicPr>
          <p:cNvPr id="5" name="내용 개체 틀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5829" y="2025650"/>
            <a:ext cx="4340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3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altLang="ko-KR" smtClean="0"/>
              <a:t>conda </a:t>
            </a:r>
            <a:r>
              <a:rPr lang="ko-KR" altLang="en-US" smtClean="0"/>
              <a:t>가상환경 비활성화</a:t>
            </a:r>
            <a:endParaRPr lang="ko-KR" altLang="en-US"/>
          </a:p>
        </p:txBody>
      </p:sp>
      <p:pic>
        <p:nvPicPr>
          <p:cNvPr id="5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56093" y="1992893"/>
            <a:ext cx="4340840" cy="435133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122503" y="1156209"/>
            <a:ext cx="10515600" cy="594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mtClean="0"/>
              <a:t>(tensor) c:\work\andconda_work\conda deactivate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820" y="1092820"/>
            <a:ext cx="653068" cy="5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Pycham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2020.01.26</a:t>
            </a:r>
          </a:p>
          <a:p>
            <a:r>
              <a:rPr lang="en-US" altLang="ko-KR" smtClean="0"/>
              <a:t>-Tech with Tim </a:t>
            </a:r>
            <a:r>
              <a:rPr lang="ko-KR" altLang="en-US" smtClean="0"/>
              <a:t>유투브 내용참조</a:t>
            </a:r>
            <a:r>
              <a:rPr lang="en-US" altLang="ko-KR" smtClean="0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0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498</Words>
  <Application>Microsoft Office PowerPoint</Application>
  <PresentationFormat>와이드스크린</PresentationFormat>
  <Paragraphs>81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 Unicode MS</vt:lpstr>
      <vt:lpstr>SFMono-Regular</vt:lpstr>
      <vt:lpstr>맑은 고딕</vt:lpstr>
      <vt:lpstr>Arial</vt:lpstr>
      <vt:lpstr>Consolas</vt:lpstr>
      <vt:lpstr>Office 테마</vt:lpstr>
      <vt:lpstr>Tensorflow와 Keras 설치 (python 3.6과 tensorflow 2.0, keras 2.3.1)</vt:lpstr>
      <vt:lpstr>Anaconda 설치여부 확인</vt:lpstr>
      <vt:lpstr>Tensorflew 설치할 가상환경 생성</vt:lpstr>
      <vt:lpstr>가상환경 생성 실습 </vt:lpstr>
      <vt:lpstr>가상환경 생성 확인</vt:lpstr>
      <vt:lpstr>Tensorflow 및 keras 설치</vt:lpstr>
      <vt:lpstr>Tensorflow 및 Keras 설치 실습</vt:lpstr>
      <vt:lpstr>conda 가상환경 비활성화</vt:lpstr>
      <vt:lpstr>Pycham 활용</vt:lpstr>
      <vt:lpstr>Pycham 실행</vt:lpstr>
      <vt:lpstr>Pycham 환경설정</vt:lpstr>
      <vt:lpstr>PowerPoint 프레젠테이션</vt:lpstr>
      <vt:lpstr>파이참과 아나콘다 가상환경 연결</vt:lpstr>
      <vt:lpstr>PowerPoint 프레젠테이션</vt:lpstr>
      <vt:lpstr>PowerPoint 프레젠테이션</vt:lpstr>
      <vt:lpstr>파이참에서 tensorflow 설치 확인</vt:lpstr>
      <vt:lpstr>아이콘</vt:lpstr>
      <vt:lpstr>파이썬 버전 3.7.3과 콘다 버전 4.8.1</vt:lpstr>
      <vt:lpstr>Tensor 설치시 오류</vt:lpstr>
      <vt:lpstr>오류해결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설치</dc:title>
  <dc:creator>web1mhz</dc:creator>
  <cp:lastModifiedBy>web1mhz</cp:lastModifiedBy>
  <cp:revision>28</cp:revision>
  <dcterms:created xsi:type="dcterms:W3CDTF">2020-01-26T00:25:18Z</dcterms:created>
  <dcterms:modified xsi:type="dcterms:W3CDTF">2020-02-02T03:37:28Z</dcterms:modified>
</cp:coreProperties>
</file>