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10D3-A3AE-4FCE-88DF-9CB49213EA63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5053-8ECE-4878-BB03-40F8568AE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73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10D3-A3AE-4FCE-88DF-9CB49213EA63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5053-8ECE-4878-BB03-40F8568AE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06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10D3-A3AE-4FCE-88DF-9CB49213EA63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5053-8ECE-4878-BB03-40F8568AE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0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10D3-A3AE-4FCE-88DF-9CB49213EA63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5053-8ECE-4878-BB03-40F8568AE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28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10D3-A3AE-4FCE-88DF-9CB49213EA63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5053-8ECE-4878-BB03-40F8568AE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30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10D3-A3AE-4FCE-88DF-9CB49213EA63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5053-8ECE-4878-BB03-40F8568AE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86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10D3-A3AE-4FCE-88DF-9CB49213EA63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5053-8ECE-4878-BB03-40F8568AE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89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10D3-A3AE-4FCE-88DF-9CB49213EA63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5053-8ECE-4878-BB03-40F8568AE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10D3-A3AE-4FCE-88DF-9CB49213EA63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5053-8ECE-4878-BB03-40F8568AE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46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10D3-A3AE-4FCE-88DF-9CB49213EA63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5053-8ECE-4878-BB03-40F8568AE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13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10D3-A3AE-4FCE-88DF-9CB49213EA63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5053-8ECE-4878-BB03-40F8568AE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28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C10D3-A3AE-4FCE-88DF-9CB49213EA63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F5053-8ECE-4878-BB03-40F8568AE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2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2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374628" y="532895"/>
            <a:ext cx="859899" cy="72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3527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8124"/>
          <a:stretch/>
        </p:blipFill>
        <p:spPr>
          <a:xfrm>
            <a:off x="102946" y="2228471"/>
            <a:ext cx="12192000" cy="218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3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487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8300"/>
          <a:stretch/>
        </p:blipFill>
        <p:spPr>
          <a:xfrm>
            <a:off x="2149748" y="224058"/>
            <a:ext cx="7708816" cy="137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3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web1mhz@gmail.com</dc:creator>
  <cp:lastModifiedBy>web1mhz@gmail.com</cp:lastModifiedBy>
  <cp:revision>3</cp:revision>
  <dcterms:created xsi:type="dcterms:W3CDTF">2023-11-12T09:20:02Z</dcterms:created>
  <dcterms:modified xsi:type="dcterms:W3CDTF">2023-11-12T20:07:07Z</dcterms:modified>
</cp:coreProperties>
</file>