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9" r:id="rId2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71585-1ABF-40FA-A2E6-2591B601D64E}" type="datetimeFigureOut">
              <a:rPr lang="zh-HK" altLang="en-US" smtClean="0"/>
              <a:t>23/2/2020</a:t>
            </a:fld>
            <a:endParaRPr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706E8-7415-47C8-9ACB-03640AFAAFD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11659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" name="Shape 323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36" name="Shape 323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7" name="Shape 323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059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FBAC22-DB28-41C2-87D9-0E07E77F1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D187AF-D89D-409D-85CF-EE49810B5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EACF79-9A76-4C80-913B-CA8A1BAD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BBDC-06AA-4319-B775-4DC869337800}" type="datetimeFigureOut">
              <a:rPr lang="zh-HK" altLang="en-US" smtClean="0"/>
              <a:t>23/2/2020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ED9B5C-84BE-481C-99BD-D60DCF0A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369DB6-A9CB-415A-8491-53ECD4166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37F2-247B-4C08-B27D-DC54412C02E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6766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74267B-83D0-48C5-88F8-76C40C5DB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CE45206-8464-49A8-813C-694D326D7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7929F1-B35F-480D-A74E-114667025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BBDC-06AA-4319-B775-4DC869337800}" type="datetimeFigureOut">
              <a:rPr lang="zh-HK" altLang="en-US" smtClean="0"/>
              <a:t>23/2/2020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315171-A9A2-4967-B93C-61A307E52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472BD9-C548-465A-8835-B9962B85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37F2-247B-4C08-B27D-DC54412C02E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084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344A0A5-B3E7-40D2-8A7E-66CA0FF9A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B6B58E0-F0B9-4C05-BA1A-8785DCA66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DF26EE-C86A-46DF-9E89-72F6DE06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BBDC-06AA-4319-B775-4DC869337800}" type="datetimeFigureOut">
              <a:rPr lang="zh-HK" altLang="en-US" smtClean="0"/>
              <a:t>23/2/2020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4082EC-8C30-4B53-B3B5-3885A72F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8EF788-4136-4C28-BE2B-4AFE6762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37F2-247B-4C08-B27D-DC54412C02E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4670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Option 3 - Titles Only No Footer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030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4C2176-A91F-42AF-B4BD-0AF44074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CAE947-D4BD-41D8-AE3F-CE27C8930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1A2735-E170-4B69-B04E-524860A5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BBDC-06AA-4319-B775-4DC869337800}" type="datetimeFigureOut">
              <a:rPr lang="zh-HK" altLang="en-US" smtClean="0"/>
              <a:t>23/2/2020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0CD52F-8058-449A-BD87-89F2C5BB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7A4C5E-EC02-401A-A219-99D26D94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37F2-247B-4C08-B27D-DC54412C02E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6566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2CC0CF-85F0-4B72-80A5-9EBE46552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D6A0FA-986D-44D4-8615-3E0D72E55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FB55C5-7213-481B-B534-BE34ED1D4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BBDC-06AA-4319-B775-4DC869337800}" type="datetimeFigureOut">
              <a:rPr lang="zh-HK" altLang="en-US" smtClean="0"/>
              <a:t>23/2/2020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5536D3-744D-4986-8A11-9E0DCD5FF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004736-4B5B-44EE-8012-2B266C91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37F2-247B-4C08-B27D-DC54412C02E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9314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C1B85A-BA58-4289-90E8-CFE84A10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246398-1527-41EA-9B6C-4B69EEE7F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99DD18E-B2D4-4B86-9A85-9CBA64F79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88DF18-A89D-4BB7-AFEA-E7A8A941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BBDC-06AA-4319-B775-4DC869337800}" type="datetimeFigureOut">
              <a:rPr lang="zh-HK" altLang="en-US" smtClean="0"/>
              <a:t>23/2/2020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F741B8-8F03-4151-B19C-E9CDF8455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5F1F39-F0E4-48A1-B6E9-5F5B74F33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37F2-247B-4C08-B27D-DC54412C02E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0622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3EB457-90C6-4CE3-8E02-3291CAD9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8D1650-FE85-46D0-947C-FF11DE7CE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D5751C-D209-437B-86B2-4A34B808E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50B67EE-A69A-451F-9101-F76700CCB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71A984C-DD5C-4539-8099-E7146AF80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909D582-3C3D-4568-9E4A-7805D0992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BBDC-06AA-4319-B775-4DC869337800}" type="datetimeFigureOut">
              <a:rPr lang="zh-HK" altLang="en-US" smtClean="0"/>
              <a:t>23/2/2020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565459F-383B-429E-87B0-3893A1AF3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D6DAC92-5010-4715-B15C-14FF213F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37F2-247B-4C08-B27D-DC54412C02E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3779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0DF8C3-13F8-47ED-95FA-4B158C84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95BE2A1-E0B6-403E-9809-75AB3CC2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BBDC-06AA-4319-B775-4DC869337800}" type="datetimeFigureOut">
              <a:rPr lang="zh-HK" altLang="en-US" smtClean="0"/>
              <a:t>23/2/2020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4FC416C-984B-46F0-9820-B648AFBB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B49E420-975E-4585-842F-D0D30CCD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37F2-247B-4C08-B27D-DC54412C02E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4428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EF2DA6C-45A6-4C58-9494-DC3DFD95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BBDC-06AA-4319-B775-4DC869337800}" type="datetimeFigureOut">
              <a:rPr lang="zh-HK" altLang="en-US" smtClean="0"/>
              <a:t>23/2/2020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3EE9D30-BEF5-4704-B635-DC72E4886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CCA25D-6D4D-4813-A5D8-F6ABE3B29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37F2-247B-4C08-B27D-DC54412C02E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41638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07B350-83AC-4B5A-9AE3-87A23B330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5E612B-B1A6-4136-BCD1-F9C10E28A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771476A-B6AE-49DE-A21B-B2C12BE22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32220E-3DE4-4178-AEDD-63867B86A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BBDC-06AA-4319-B775-4DC869337800}" type="datetimeFigureOut">
              <a:rPr lang="zh-HK" altLang="en-US" smtClean="0"/>
              <a:t>23/2/2020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19B5421-4F58-44F3-819A-898518879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817744-0599-4CCE-87D9-5C7321C2D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37F2-247B-4C08-B27D-DC54412C02E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80225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7154FD-35A0-4C5B-94DF-4D4F71313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4205950-88B4-44A6-BB00-17FC8CDD5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4E5DF97-C79A-4420-9DAA-B56C53472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FA133E0-7CEE-4607-B6ED-DC50CA16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BBDC-06AA-4319-B775-4DC869337800}" type="datetimeFigureOut">
              <a:rPr lang="zh-HK" altLang="en-US" smtClean="0"/>
              <a:t>23/2/2020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95F210-9065-4D0F-847F-C0813F6D6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698EAA-C788-455A-A0A0-E8899C8C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37F2-247B-4C08-B27D-DC54412C02E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9600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EB0B37C-D95C-4F99-8394-96EAE468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29FBDA-7B90-4100-A8CF-C4156A293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D1378B-4CCF-4A01-AF48-A96BC7E27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3BBDC-06AA-4319-B775-4DC869337800}" type="datetimeFigureOut">
              <a:rPr lang="zh-HK" altLang="en-US" smtClean="0"/>
              <a:t>23/2/2020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E78ED3-8E0A-43CC-B582-7AA36DEE7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0CF312-9BB3-4AC1-9AE2-13080612A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937F2-247B-4C08-B27D-DC54412C02E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106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9" name="Shape 3239"/>
          <p:cNvGrpSpPr/>
          <p:nvPr/>
        </p:nvGrpSpPr>
        <p:grpSpPr>
          <a:xfrm>
            <a:off x="4199974" y="1958860"/>
            <a:ext cx="3850211" cy="3827521"/>
            <a:chOff x="5192873" y="667349"/>
            <a:chExt cx="3007977" cy="2990251"/>
          </a:xfrm>
        </p:grpSpPr>
        <p:sp>
          <p:nvSpPr>
            <p:cNvPr id="3240" name="Shape 3240"/>
            <p:cNvSpPr/>
            <p:nvPr/>
          </p:nvSpPr>
          <p:spPr>
            <a:xfrm>
              <a:off x="5192873" y="667349"/>
              <a:ext cx="3007977" cy="299025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867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41" name="Shape 32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43" name="Shape 3243"/>
          <p:cNvGrpSpPr/>
          <p:nvPr/>
        </p:nvGrpSpPr>
        <p:grpSpPr>
          <a:xfrm>
            <a:off x="6865213" y="3660143"/>
            <a:ext cx="994280" cy="896728"/>
            <a:chOff x="2178035" y="1054763"/>
            <a:chExt cx="515673" cy="518235"/>
          </a:xfrm>
        </p:grpSpPr>
        <p:sp>
          <p:nvSpPr>
            <p:cNvPr id="3244" name="Shape 3244"/>
            <p:cNvSpPr/>
            <p:nvPr/>
          </p:nvSpPr>
          <p:spPr>
            <a:xfrm>
              <a:off x="2178035" y="1054763"/>
              <a:ext cx="515673" cy="518235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867" dirty="0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5" name="Shape 3245"/>
            <p:cNvSpPr txBox="1"/>
            <p:nvPr/>
          </p:nvSpPr>
          <p:spPr>
            <a:xfrm>
              <a:off x="2178036" y="1054763"/>
              <a:ext cx="488535" cy="89725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85333" rIns="0" bIns="0" anchor="t" anchorCtr="0">
              <a:noAutofit/>
            </a:bodyPr>
            <a:lstStyle/>
            <a:p>
              <a:pPr>
                <a:lnSpc>
                  <a:spcPts val="1333"/>
                </a:lnSpc>
                <a:buClr>
                  <a:srgbClr val="9E9E9E"/>
                </a:buClr>
                <a:buSzPct val="25000"/>
              </a:pPr>
              <a:r>
                <a:rPr lang="en-US" sz="1000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Backup</a:t>
              </a:r>
            </a:p>
          </p:txBody>
        </p:sp>
      </p:grpSp>
      <p:grpSp>
        <p:nvGrpSpPr>
          <p:cNvPr id="3246" name="Shape 3246"/>
          <p:cNvGrpSpPr/>
          <p:nvPr/>
        </p:nvGrpSpPr>
        <p:grpSpPr>
          <a:xfrm>
            <a:off x="1420789" y="3662688"/>
            <a:ext cx="670560" cy="829056"/>
            <a:chOff x="1214621" y="3426276"/>
            <a:chExt cx="502920" cy="621792"/>
          </a:xfrm>
        </p:grpSpPr>
        <p:sp>
          <p:nvSpPr>
            <p:cNvPr id="3247" name="Shape 3247"/>
            <p:cNvSpPr/>
            <p:nvPr/>
          </p:nvSpPr>
          <p:spPr>
            <a:xfrm>
              <a:off x="1214621" y="3426276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646167" rIns="0" bIns="60933" anchor="ctr" anchorCtr="0">
              <a:noAutofit/>
            </a:bodyPr>
            <a:lstStyle/>
            <a:p>
              <a:pPr algn="ctr">
                <a:buClr>
                  <a:srgbClr val="212121"/>
                </a:buClr>
                <a:buSzPct val="25000"/>
              </a:pPr>
              <a:r>
                <a:rPr lang="en-US" sz="933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Clients</a:t>
              </a:r>
            </a:p>
          </p:txBody>
        </p:sp>
        <p:pic>
          <p:nvPicPr>
            <p:cNvPr id="3248" name="Shape 324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251198" y="346285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66" name="Shape 3266"/>
          <p:cNvGrpSpPr/>
          <p:nvPr/>
        </p:nvGrpSpPr>
        <p:grpSpPr>
          <a:xfrm>
            <a:off x="4403491" y="3660143"/>
            <a:ext cx="932174" cy="896736"/>
            <a:chOff x="2178033" y="1054763"/>
            <a:chExt cx="878747" cy="765013"/>
          </a:xfrm>
        </p:grpSpPr>
        <p:sp>
          <p:nvSpPr>
            <p:cNvPr id="3267" name="Shape 3267"/>
            <p:cNvSpPr/>
            <p:nvPr/>
          </p:nvSpPr>
          <p:spPr>
            <a:xfrm>
              <a:off x="2178033" y="1054763"/>
              <a:ext cx="878747" cy="765013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867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Shape 3268"/>
            <p:cNvSpPr txBox="1"/>
            <p:nvPr/>
          </p:nvSpPr>
          <p:spPr>
            <a:xfrm>
              <a:off x="2178036" y="1054763"/>
              <a:ext cx="661032" cy="86753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85333" rIns="0" bIns="0" anchor="t" anchorCtr="0">
              <a:noAutofit/>
            </a:bodyPr>
            <a:lstStyle/>
            <a:p>
              <a:pPr>
                <a:lnSpc>
                  <a:spcPts val="1333"/>
                </a:lnSpc>
                <a:buClr>
                  <a:srgbClr val="9E9E9E"/>
                </a:buClr>
                <a:buSzPct val="25000"/>
              </a:pPr>
              <a:r>
                <a:rPr lang="en-US" sz="1000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Game Servers</a:t>
              </a:r>
            </a:p>
          </p:txBody>
        </p:sp>
      </p:grpSp>
      <p:cxnSp>
        <p:nvCxnSpPr>
          <p:cNvPr id="3284" name="Shape 3284"/>
          <p:cNvCxnSpPr>
            <a:cxnSpLocks/>
          </p:cNvCxnSpPr>
          <p:nvPr/>
        </p:nvCxnSpPr>
        <p:spPr>
          <a:xfrm flipH="1">
            <a:off x="5415383" y="4102788"/>
            <a:ext cx="1449830" cy="9638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88" name="Shape 3288"/>
          <p:cNvCxnSpPr>
            <a:cxnSpLocks/>
          </p:cNvCxnSpPr>
          <p:nvPr/>
        </p:nvCxnSpPr>
        <p:spPr>
          <a:xfrm>
            <a:off x="2139566" y="4091209"/>
            <a:ext cx="2215709" cy="20864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290" name="Shape 3290"/>
          <p:cNvSpPr/>
          <p:nvPr/>
        </p:nvSpPr>
        <p:spPr>
          <a:xfrm>
            <a:off x="1401723" y="1565340"/>
            <a:ext cx="6648461" cy="3656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609600" tIns="85344" rIns="0" bIns="0" anchor="t" anchorCtr="0">
            <a:noAutofit/>
          </a:bodyPr>
          <a:lstStyle/>
          <a:p>
            <a:pPr>
              <a:spcBef>
                <a:spcPts val="667"/>
              </a:spcBef>
              <a:buClr>
                <a:srgbClr val="FFFFFF"/>
              </a:buClr>
              <a:buSzPct val="25000"/>
            </a:pPr>
            <a:r>
              <a:rPr lang="en-US" sz="1133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1133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Minecraft hosting</a:t>
            </a:r>
          </a:p>
        </p:txBody>
      </p:sp>
      <p:grpSp>
        <p:nvGrpSpPr>
          <p:cNvPr id="54" name="Shape 1354">
            <a:extLst>
              <a:ext uri="{FF2B5EF4-FFF2-40B4-BE49-F238E27FC236}">
                <a16:creationId xmlns:a16="http://schemas.microsoft.com/office/drawing/2014/main" id="{8B3EA196-5F31-4D28-B819-0C042D76D3DB}"/>
              </a:ext>
            </a:extLst>
          </p:cNvPr>
          <p:cNvGrpSpPr/>
          <p:nvPr/>
        </p:nvGrpSpPr>
        <p:grpSpPr>
          <a:xfrm>
            <a:off x="4457042" y="4106686"/>
            <a:ext cx="844014" cy="382226"/>
            <a:chOff x="470737" y="955949"/>
            <a:chExt cx="844014" cy="382226"/>
          </a:xfrm>
        </p:grpSpPr>
        <p:sp>
          <p:nvSpPr>
            <p:cNvPr id="55" name="Shape 1355">
              <a:extLst>
                <a:ext uri="{FF2B5EF4-FFF2-40B4-BE49-F238E27FC236}">
                  <a16:creationId xmlns:a16="http://schemas.microsoft.com/office/drawing/2014/main" id="{A20E87B6-EE38-46CA-9CBA-61F291BD5308}"/>
                </a:ext>
              </a:extLst>
            </p:cNvPr>
            <p:cNvSpPr/>
            <p:nvPr/>
          </p:nvSpPr>
          <p:spPr>
            <a:xfrm>
              <a:off x="470737" y="955949"/>
              <a:ext cx="84401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56" name="Shape 1356" descr="Compute-Engine.png">
              <a:extLst>
                <a:ext uri="{FF2B5EF4-FFF2-40B4-BE49-F238E27FC236}">
                  <a16:creationId xmlns:a16="http://schemas.microsoft.com/office/drawing/2014/main" id="{7EF3BC76-4E9C-40CE-8EA6-8E7687903AC2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15442" y="10238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" name="Shape 1314">
            <a:extLst>
              <a:ext uri="{FF2B5EF4-FFF2-40B4-BE49-F238E27FC236}">
                <a16:creationId xmlns:a16="http://schemas.microsoft.com/office/drawing/2014/main" id="{E58D252E-A766-4954-9E5B-B4C3BF97BCBF}"/>
              </a:ext>
            </a:extLst>
          </p:cNvPr>
          <p:cNvGrpSpPr/>
          <p:nvPr/>
        </p:nvGrpSpPr>
        <p:grpSpPr>
          <a:xfrm>
            <a:off x="6885699" y="4102788"/>
            <a:ext cx="941955" cy="382226"/>
            <a:chOff x="6232092" y="955949"/>
            <a:chExt cx="1044387" cy="382226"/>
          </a:xfrm>
        </p:grpSpPr>
        <p:sp>
          <p:nvSpPr>
            <p:cNvPr id="61" name="Shape 1315">
              <a:extLst>
                <a:ext uri="{FF2B5EF4-FFF2-40B4-BE49-F238E27FC236}">
                  <a16:creationId xmlns:a16="http://schemas.microsoft.com/office/drawing/2014/main" id="{F08A6C3B-7B81-4E42-B605-BCD1AE2FABA2}"/>
                </a:ext>
              </a:extLst>
            </p:cNvPr>
            <p:cNvSpPr/>
            <p:nvPr/>
          </p:nvSpPr>
          <p:spPr>
            <a:xfrm>
              <a:off x="6232092" y="955949"/>
              <a:ext cx="104438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62" name="Shape 1316" descr="Cloud-Storage.png">
              <a:extLst>
                <a:ext uri="{FF2B5EF4-FFF2-40B4-BE49-F238E27FC236}">
                  <a16:creationId xmlns:a16="http://schemas.microsoft.com/office/drawing/2014/main" id="{639F7478-606C-4C05-A752-CDE1AB8E04F2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6276360" y="102616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82CD5D93-2354-4BCF-9C87-7E5055DF89C5}"/>
              </a:ext>
            </a:extLst>
          </p:cNvPr>
          <p:cNvSpPr txBox="1"/>
          <p:nvPr/>
        </p:nvSpPr>
        <p:spPr>
          <a:xfrm>
            <a:off x="5424261" y="3689935"/>
            <a:ext cx="1335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1200" dirty="0"/>
              <a:t>Automatically startup the server</a:t>
            </a:r>
          </a:p>
          <a:p>
            <a:pPr algn="ctr"/>
            <a:r>
              <a:rPr lang="en-US" altLang="zh-HK" sz="1200" dirty="0"/>
              <a:t>and backup every 4 hours</a:t>
            </a:r>
            <a:endParaRPr lang="zh-HK" altLang="en-US" sz="1200" dirty="0"/>
          </a:p>
        </p:txBody>
      </p:sp>
      <p:grpSp>
        <p:nvGrpSpPr>
          <p:cNvPr id="68" name="Shape 3243">
            <a:extLst>
              <a:ext uri="{FF2B5EF4-FFF2-40B4-BE49-F238E27FC236}">
                <a16:creationId xmlns:a16="http://schemas.microsoft.com/office/drawing/2014/main" id="{1EE69E53-E113-4C24-9675-17010233998B}"/>
              </a:ext>
            </a:extLst>
          </p:cNvPr>
          <p:cNvGrpSpPr/>
          <p:nvPr/>
        </p:nvGrpSpPr>
        <p:grpSpPr>
          <a:xfrm>
            <a:off x="4341385" y="2363596"/>
            <a:ext cx="994280" cy="896728"/>
            <a:chOff x="2178035" y="1054763"/>
            <a:chExt cx="515673" cy="518235"/>
          </a:xfrm>
        </p:grpSpPr>
        <p:sp>
          <p:nvSpPr>
            <p:cNvPr id="69" name="Shape 3244">
              <a:extLst>
                <a:ext uri="{FF2B5EF4-FFF2-40B4-BE49-F238E27FC236}">
                  <a16:creationId xmlns:a16="http://schemas.microsoft.com/office/drawing/2014/main" id="{1EBCBF20-5643-49CD-ACDD-861E59B16C3B}"/>
                </a:ext>
              </a:extLst>
            </p:cNvPr>
            <p:cNvSpPr/>
            <p:nvPr/>
          </p:nvSpPr>
          <p:spPr>
            <a:xfrm>
              <a:off x="2178035" y="1054763"/>
              <a:ext cx="515673" cy="518235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867" dirty="0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3245">
              <a:extLst>
                <a:ext uri="{FF2B5EF4-FFF2-40B4-BE49-F238E27FC236}">
                  <a16:creationId xmlns:a16="http://schemas.microsoft.com/office/drawing/2014/main" id="{769DD38A-D9B4-4053-8CBB-0FE644BB7B39}"/>
                </a:ext>
              </a:extLst>
            </p:cNvPr>
            <p:cNvSpPr txBox="1"/>
            <p:nvPr/>
          </p:nvSpPr>
          <p:spPr>
            <a:xfrm>
              <a:off x="2178036" y="1054763"/>
              <a:ext cx="488535" cy="89725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85333" rIns="0" bIns="0" anchor="t" anchorCtr="0">
              <a:noAutofit/>
            </a:bodyPr>
            <a:lstStyle/>
            <a:p>
              <a:pPr>
                <a:lnSpc>
                  <a:spcPts val="1333"/>
                </a:lnSpc>
                <a:buClr>
                  <a:srgbClr val="9E9E9E"/>
                </a:buClr>
                <a:buSzPct val="25000"/>
              </a:pPr>
              <a:r>
                <a:rPr lang="en-US" sz="1000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VPC Network</a:t>
              </a:r>
            </a:p>
          </p:txBody>
        </p:sp>
      </p:grpSp>
      <p:grpSp>
        <p:nvGrpSpPr>
          <p:cNvPr id="79" name="Shape 1448">
            <a:extLst>
              <a:ext uri="{FF2B5EF4-FFF2-40B4-BE49-F238E27FC236}">
                <a16:creationId xmlns:a16="http://schemas.microsoft.com/office/drawing/2014/main" id="{80802188-1822-4738-86A2-CDD500537E78}"/>
              </a:ext>
            </a:extLst>
          </p:cNvPr>
          <p:cNvGrpSpPr/>
          <p:nvPr/>
        </p:nvGrpSpPr>
        <p:grpSpPr>
          <a:xfrm>
            <a:off x="4350263" y="2716566"/>
            <a:ext cx="959671" cy="374951"/>
            <a:chOff x="369511" y="955949"/>
            <a:chExt cx="994695" cy="382226"/>
          </a:xfrm>
        </p:grpSpPr>
        <p:sp>
          <p:nvSpPr>
            <p:cNvPr id="80" name="Shape 1449">
              <a:extLst>
                <a:ext uri="{FF2B5EF4-FFF2-40B4-BE49-F238E27FC236}">
                  <a16:creationId xmlns:a16="http://schemas.microsoft.com/office/drawing/2014/main" id="{273A64F2-5D0F-40BB-A8A8-FBF2F38291EB}"/>
                </a:ext>
              </a:extLst>
            </p:cNvPr>
            <p:cNvSpPr/>
            <p:nvPr/>
          </p:nvSpPr>
          <p:spPr>
            <a:xfrm>
              <a:off x="369511" y="955949"/>
              <a:ext cx="99469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Virtual</a:t>
              </a:r>
              <a:br>
                <a:rPr lang="en-US" sz="7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Network</a:t>
              </a:r>
            </a:p>
          </p:txBody>
        </p:sp>
        <p:pic>
          <p:nvPicPr>
            <p:cNvPr id="81" name="Shape 1450" descr="Cloud-Virtual-Network.png">
              <a:extLst>
                <a:ext uri="{FF2B5EF4-FFF2-40B4-BE49-F238E27FC236}">
                  <a16:creationId xmlns:a16="http://schemas.microsoft.com/office/drawing/2014/main" id="{CF168D57-9D37-4F03-B098-0F9A47DB6992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14307" y="102616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2" name="Shape 3284">
            <a:extLst>
              <a:ext uri="{FF2B5EF4-FFF2-40B4-BE49-F238E27FC236}">
                <a16:creationId xmlns:a16="http://schemas.microsoft.com/office/drawing/2014/main" id="{ECCE0628-BD2F-481D-8BA9-35B03213E586}"/>
              </a:ext>
            </a:extLst>
          </p:cNvPr>
          <p:cNvCxnSpPr>
            <a:cxnSpLocks/>
          </p:cNvCxnSpPr>
          <p:nvPr/>
        </p:nvCxnSpPr>
        <p:spPr>
          <a:xfrm>
            <a:off x="4775947" y="3260324"/>
            <a:ext cx="1" cy="397367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ABD0C24D-F512-45D8-8645-B6F2E65874DD}"/>
              </a:ext>
            </a:extLst>
          </p:cNvPr>
          <p:cNvSpPr txBox="1"/>
          <p:nvPr/>
        </p:nvSpPr>
        <p:spPr>
          <a:xfrm>
            <a:off x="4753881" y="3332125"/>
            <a:ext cx="832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1200" dirty="0"/>
              <a:t>Reserve IP</a:t>
            </a:r>
            <a:endParaRPr lang="zh-HK" altLang="en-US" sz="1200" dirty="0"/>
          </a:p>
        </p:txBody>
      </p:sp>
      <p:grpSp>
        <p:nvGrpSpPr>
          <p:cNvPr id="86" name="Shape 1667">
            <a:extLst>
              <a:ext uri="{FF2B5EF4-FFF2-40B4-BE49-F238E27FC236}">
                <a16:creationId xmlns:a16="http://schemas.microsoft.com/office/drawing/2014/main" id="{4802CAB1-6699-4203-83C9-3C5BA0C2D655}"/>
              </a:ext>
            </a:extLst>
          </p:cNvPr>
          <p:cNvGrpSpPr/>
          <p:nvPr/>
        </p:nvGrpSpPr>
        <p:grpSpPr>
          <a:xfrm>
            <a:off x="5669886" y="5351958"/>
            <a:ext cx="712567" cy="382226"/>
            <a:chOff x="4521788" y="2980623"/>
            <a:chExt cx="712567" cy="382226"/>
          </a:xfrm>
        </p:grpSpPr>
        <p:sp>
          <p:nvSpPr>
            <p:cNvPr id="87" name="Shape 1668">
              <a:extLst>
                <a:ext uri="{FF2B5EF4-FFF2-40B4-BE49-F238E27FC236}">
                  <a16:creationId xmlns:a16="http://schemas.microsoft.com/office/drawing/2014/main" id="{015F2EB0-9E3F-4A7E-A51B-27EB716F3372}"/>
                </a:ext>
              </a:extLst>
            </p:cNvPr>
            <p:cNvSpPr/>
            <p:nvPr/>
          </p:nvSpPr>
          <p:spPr>
            <a:xfrm>
              <a:off x="4521788" y="2980623"/>
              <a:ext cx="71256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Shell</a:t>
              </a:r>
            </a:p>
          </p:txBody>
        </p:sp>
        <p:pic>
          <p:nvPicPr>
            <p:cNvPr id="88" name="Shape 1669" descr="Generic-GCP.png">
              <a:extLst>
                <a:ext uri="{FF2B5EF4-FFF2-40B4-BE49-F238E27FC236}">
                  <a16:creationId xmlns:a16="http://schemas.microsoft.com/office/drawing/2014/main" id="{409BD05B-047F-4F0D-A89F-9F3B011F0B38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4564520" y="30473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91" name="Shape 2606">
            <a:extLst>
              <a:ext uri="{FF2B5EF4-FFF2-40B4-BE49-F238E27FC236}">
                <a16:creationId xmlns:a16="http://schemas.microsoft.com/office/drawing/2014/main" id="{04D1C2C4-8E6F-4BEB-8E13-BB79C5E4E537}"/>
              </a:ext>
            </a:extLst>
          </p:cNvPr>
          <p:cNvCxnSpPr>
            <a:cxnSpLocks/>
            <a:stCxn id="61" idx="2"/>
            <a:endCxn id="3267" idx="2"/>
          </p:cNvCxnSpPr>
          <p:nvPr/>
        </p:nvCxnSpPr>
        <p:spPr>
          <a:xfrm rot="5400000">
            <a:off x="6077196" y="3277397"/>
            <a:ext cx="71865" cy="2487099"/>
          </a:xfrm>
          <a:prstGeom prst="bentConnector3">
            <a:avLst>
              <a:gd name="adj1" fmla="val 88752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hape 2612">
            <a:extLst>
              <a:ext uri="{FF2B5EF4-FFF2-40B4-BE49-F238E27FC236}">
                <a16:creationId xmlns:a16="http://schemas.microsoft.com/office/drawing/2014/main" id="{14A73F12-594F-43A8-A0A6-016A34D77ACD}"/>
              </a:ext>
            </a:extLst>
          </p:cNvPr>
          <p:cNvCxnSpPr>
            <a:cxnSpLocks/>
          </p:cNvCxnSpPr>
          <p:nvPr/>
        </p:nvCxnSpPr>
        <p:spPr>
          <a:xfrm flipV="1">
            <a:off x="6017958" y="5130885"/>
            <a:ext cx="1" cy="221073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E04E4731-0D67-42B3-BB2E-743C43030EB2}"/>
              </a:ext>
            </a:extLst>
          </p:cNvPr>
          <p:cNvSpPr txBox="1"/>
          <p:nvPr/>
        </p:nvSpPr>
        <p:spPr>
          <a:xfrm>
            <a:off x="6396011" y="5294229"/>
            <a:ext cx="1472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1200" dirty="0"/>
              <a:t>Automate the whole</a:t>
            </a:r>
          </a:p>
          <a:p>
            <a:pPr algn="ctr"/>
            <a:r>
              <a:rPr lang="en-US" altLang="zh-HK" sz="1200" dirty="0"/>
              <a:t>deployment</a:t>
            </a:r>
            <a:endParaRPr lang="zh-HK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37</Words>
  <Application>Microsoft Office PowerPoint</Application>
  <PresentationFormat>寬螢幕</PresentationFormat>
  <Paragraphs>21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Roboto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MP L</dc:creator>
  <cp:lastModifiedBy>MP L</cp:lastModifiedBy>
  <cp:revision>6</cp:revision>
  <dcterms:created xsi:type="dcterms:W3CDTF">2020-02-23T10:28:08Z</dcterms:created>
  <dcterms:modified xsi:type="dcterms:W3CDTF">2020-02-23T11:00:35Z</dcterms:modified>
</cp:coreProperties>
</file>