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35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36" r:id="rId43"/>
    <p:sldId id="333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57" d="100"/>
          <a:sy n="57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9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1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01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8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3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69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05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06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38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9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9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8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3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7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93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1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1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1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28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21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3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46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32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7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4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12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030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96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0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41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0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0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5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3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18A9-227C-49B9-9FCB-E2B025F069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2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hyperlink" Target="http://joneff.info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8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Create Our Own JS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Ivan </a:t>
            </a:r>
            <a:r>
              <a:rPr lang="en-US" dirty="0" err="1" smtClean="0"/>
              <a:t>Zhekov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5029201"/>
            <a:ext cx="3657600" cy="446276"/>
          </a:xfrm>
        </p:spPr>
        <p:txBody>
          <a:bodyPr/>
          <a:lstStyle/>
          <a:p>
            <a:r>
              <a:rPr lang="en-US" dirty="0"/>
              <a:t>Front-end Developer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http://joneff.info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0"/>
          <p:cNvSpPr txBox="1"/>
          <p:nvPr/>
        </p:nvSpPr>
        <p:spPr>
          <a:xfrm rot="21330300">
            <a:off x="831317" y="992629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http://html5course.telerik.com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2" name="Picture 2">
            <a:hlinkClick r:id="rId6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0448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vishalkumar.in/wp-content/uploads/2010/02/jqueryslide.jpg"/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5" b="20785"/>
          <a:stretch/>
        </p:blipFill>
        <p:spPr bwMode="auto">
          <a:xfrm>
            <a:off x="4267200" y="4572000"/>
            <a:ext cx="4343400" cy="19050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img.viralpatel.net/dojo-toolkit-javascript-framework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1486244" cy="131004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developer.yahoo.com/yui/assets/yuilib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486400"/>
            <a:ext cx="1752600" cy="1085264"/>
          </a:xfrm>
          <a:prstGeom prst="roundRect">
            <a:avLst>
              <a:gd name="adj" fmla="val 436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si0.twimg.com/profile_images/1514396238/KendoUI-Figure_bigge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439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4401205"/>
          </a:xfrm>
        </p:spPr>
        <p:txBody>
          <a:bodyPr/>
          <a:lstStyle/>
          <a:p>
            <a:r>
              <a:rPr lang="en-US" dirty="0" smtClean="0"/>
              <a:t>// Get an element and attach event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header = $("header");</a:t>
            </a:r>
          </a:p>
          <a:p>
            <a:r>
              <a:rPr lang="en-US" dirty="0" err="1"/>
              <a:t>header.observe</a:t>
            </a:r>
            <a:r>
              <a:rPr lang="en-US" dirty="0"/>
              <a:t>("click",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 smtClean="0"/>
          </a:p>
          <a:p>
            <a:r>
              <a:rPr lang="en-US" dirty="0" smtClean="0"/>
              <a:t>// Delete all elements of tag name</a:t>
            </a:r>
            <a:endParaRPr lang="en-US" dirty="0"/>
          </a:p>
          <a:p>
            <a:r>
              <a:rPr lang="en-US" dirty="0"/>
              <a:t>$$("a").each(</a:t>
            </a:r>
            <a:r>
              <a:rPr lang="en-US" dirty="0" err="1"/>
              <a:t>Element.remove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// Ajax</a:t>
            </a:r>
          </a:p>
          <a:p>
            <a:r>
              <a:rPr lang="en-US" dirty="0"/>
              <a:t>new </a:t>
            </a:r>
            <a:r>
              <a:rPr lang="en-US" dirty="0" err="1"/>
              <a:t>Ajax.Request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	method: 'get',</a:t>
            </a:r>
          </a:p>
          <a:p>
            <a:r>
              <a:rPr lang="en-US" dirty="0"/>
              <a:t>	</a:t>
            </a:r>
            <a:r>
              <a:rPr lang="en-US" dirty="0" err="1"/>
              <a:t>onSuccess</a:t>
            </a:r>
            <a:r>
              <a:rPr lang="en-US" dirty="0"/>
              <a:t>: function(transport) {...}</a:t>
            </a:r>
          </a:p>
          <a:p>
            <a:r>
              <a:rPr lang="en-US" dirty="0"/>
              <a:t>});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10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1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2005 by </a:t>
            </a:r>
            <a:r>
              <a:rPr lang="en-US" dirty="0" err="1" smtClean="0"/>
              <a:t>Vallerio</a:t>
            </a:r>
            <a:r>
              <a:rPr lang="en-US" dirty="0" smtClean="0"/>
              <a:t> </a:t>
            </a:r>
            <a:r>
              <a:rPr lang="en-US" dirty="0" err="1" smtClean="0"/>
              <a:t>Proietti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</a:t>
            </a:r>
            <a:r>
              <a:rPr lang="en-US" dirty="0" err="1" smtClean="0"/>
              <a:t>moo.fx</a:t>
            </a:r>
            <a:r>
              <a:rPr lang="en-US" dirty="0" smtClean="0"/>
              <a:t> was a FX lib for prototype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Developed over the years as a separate lib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inspired by Prototype, but different: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what active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8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header = $("header");</a:t>
            </a:r>
          </a:p>
          <a:p>
            <a:r>
              <a:rPr lang="en-US" dirty="0" err="1"/>
              <a:t>header.addEvnet</a:t>
            </a:r>
            <a:r>
              <a:rPr lang="en-US" dirty="0"/>
              <a:t>("click",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$$("a").each(function(element) {</a:t>
            </a:r>
          </a:p>
          <a:p>
            <a:r>
              <a:rPr lang="en-US" dirty="0"/>
              <a:t>	</a:t>
            </a:r>
            <a:r>
              <a:rPr lang="en-US" dirty="0" err="1"/>
              <a:t>element.dispose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Request({</a:t>
            </a:r>
          </a:p>
          <a:p>
            <a:r>
              <a:rPr lang="en-US" dirty="0"/>
              <a:t>	url: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onSuccess</a:t>
            </a:r>
            <a:r>
              <a:rPr lang="en-US" dirty="0"/>
              <a:t>: function(</a:t>
            </a:r>
            <a:r>
              <a:rPr lang="en-US" dirty="0" err="1"/>
              <a:t>responseText</a:t>
            </a:r>
            <a:r>
              <a:rPr lang="en-US" dirty="0"/>
              <a:t>, </a:t>
            </a:r>
            <a:r>
              <a:rPr lang="en-US" dirty="0" err="1"/>
              <a:t>responseXML</a:t>
            </a:r>
            <a:r>
              <a:rPr lang="en-US" dirty="0"/>
              <a:t>) {...}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myRequest.send</a:t>
            </a:r>
            <a:r>
              <a:rPr lang="en-US" dirty="0"/>
              <a:t>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12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45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2006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just selectors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become one of the most powerful and used </a:t>
            </a:r>
            <a:r>
              <a:rPr lang="en-US" dirty="0" err="1" smtClean="0"/>
              <a:t>js</a:t>
            </a:r>
            <a:r>
              <a:rPr lang="en-US" dirty="0" smtClean="0"/>
              <a:t> libraries in the web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animations, Ajax, utility, plugins…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Bundled with popular IDE’s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Quite magical for n00bs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3170099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header = $("#header");</a:t>
            </a:r>
          </a:p>
          <a:p>
            <a:r>
              <a:rPr lang="en-US" dirty="0" err="1"/>
              <a:t>header.bind</a:t>
            </a:r>
            <a:r>
              <a:rPr lang="en-US" dirty="0"/>
              <a:t>("click",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$("a").remove();</a:t>
            </a:r>
          </a:p>
          <a:p>
            <a:endParaRPr lang="en-US" dirty="0"/>
          </a:p>
          <a:p>
            <a:r>
              <a:rPr lang="en-US" dirty="0"/>
              <a:t>$.Ajax(</a:t>
            </a:r>
            <a:r>
              <a:rPr lang="en-US" dirty="0" err="1"/>
              <a:t>url</a:t>
            </a:r>
            <a:r>
              <a:rPr lang="en-US" dirty="0"/>
              <a:t>, {</a:t>
            </a:r>
          </a:p>
          <a:p>
            <a:r>
              <a:rPr lang="en-US" dirty="0"/>
              <a:t>	success: function(data) {...}</a:t>
            </a:r>
          </a:p>
          <a:p>
            <a:r>
              <a:rPr lang="en-US" dirty="0"/>
              <a:t>});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14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6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2005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Somewhat underestimated, but powerful library with many features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animations, Ajax, utility, plugins…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Mobile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Just released 1.7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6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3477875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header = </a:t>
            </a:r>
            <a:r>
              <a:rPr lang="en-US" dirty="0" err="1"/>
              <a:t>dojo.byId</a:t>
            </a:r>
            <a:r>
              <a:rPr lang="en-US" dirty="0"/>
              <a:t>("header");</a:t>
            </a:r>
          </a:p>
          <a:p>
            <a:r>
              <a:rPr lang="en-US" dirty="0" err="1"/>
              <a:t>dojo.connect</a:t>
            </a:r>
            <a:r>
              <a:rPr lang="en-US" dirty="0"/>
              <a:t>(header, "</a:t>
            </a:r>
            <a:r>
              <a:rPr lang="en-US" dirty="0" err="1"/>
              <a:t>onclick</a:t>
            </a:r>
            <a:r>
              <a:rPr lang="en-US" dirty="0"/>
              <a:t>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dojo.query</a:t>
            </a:r>
            <a:r>
              <a:rPr lang="en-US" dirty="0"/>
              <a:t>("a").orphan();</a:t>
            </a:r>
          </a:p>
          <a:p>
            <a:endParaRPr lang="en-US" dirty="0"/>
          </a:p>
          <a:p>
            <a:r>
              <a:rPr lang="en-US" dirty="0" err="1"/>
              <a:t>dojo.xhrGet</a:t>
            </a:r>
            <a:r>
              <a:rPr lang="en-US" dirty="0"/>
              <a:t>({</a:t>
            </a:r>
          </a:p>
          <a:p>
            <a:r>
              <a:rPr lang="en-US" dirty="0"/>
              <a:t>	url: </a:t>
            </a:r>
            <a:r>
              <a:rPr lang="en-US" dirty="0" err="1"/>
              <a:t>url</a:t>
            </a:r>
            <a:r>
              <a:rPr lang="en-US" dirty="0"/>
              <a:t>,</a:t>
            </a:r>
          </a:p>
          <a:p>
            <a:r>
              <a:rPr lang="en-US" dirty="0"/>
              <a:t>	load: function(data) {...}</a:t>
            </a:r>
          </a:p>
          <a:p>
            <a:r>
              <a:rPr lang="en-US" dirty="0"/>
              <a:t>});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16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5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2005 by Yahoo!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Home grown and developed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animations, Ajax, utility, plugins…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Still actively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9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 (for YUI3)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3170099"/>
          </a:xfrm>
        </p:spPr>
        <p:txBody>
          <a:bodyPr/>
          <a:lstStyle/>
          <a:p>
            <a:r>
              <a:rPr lang="en-US" dirty="0"/>
              <a:t>YUI().use(["node", "</a:t>
            </a:r>
            <a:r>
              <a:rPr lang="en-US" dirty="0" err="1"/>
              <a:t>io</a:t>
            </a:r>
            <a:r>
              <a:rPr lang="en-US" dirty="0"/>
              <a:t>"], function (Y)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header = Y.one("#container");</a:t>
            </a:r>
          </a:p>
          <a:p>
            <a:r>
              <a:rPr lang="en-US" dirty="0"/>
              <a:t>	</a:t>
            </a:r>
            <a:r>
              <a:rPr lang="en-US" dirty="0" err="1"/>
              <a:t>header.on</a:t>
            </a:r>
            <a:r>
              <a:rPr lang="en-US" dirty="0"/>
              <a:t>("click", function() {</a:t>
            </a:r>
          </a:p>
          <a:p>
            <a:r>
              <a:rPr lang="en-US" dirty="0"/>
              <a:t>		alert("Yay ... clicked :) ");</a:t>
            </a:r>
          </a:p>
          <a:p>
            <a:r>
              <a:rPr lang="en-US" dirty="0"/>
              <a:t>	});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Y.all</a:t>
            </a:r>
            <a:r>
              <a:rPr lang="en-US" dirty="0"/>
              <a:t>("a").remove();</a:t>
            </a:r>
          </a:p>
          <a:p>
            <a:endParaRPr lang="en-US" dirty="0"/>
          </a:p>
          <a:p>
            <a:r>
              <a:rPr lang="en-US" dirty="0"/>
              <a:t>	Y.io(</a:t>
            </a:r>
            <a:r>
              <a:rPr lang="en-US" dirty="0" err="1"/>
              <a:t>uri</a:t>
            </a:r>
            <a:r>
              <a:rPr lang="en-US" dirty="0"/>
              <a:t>)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18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80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Just released by Telerik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 far, build on top of jQuery, but improved: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Blazing fast templates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Excels performance and ease of use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widgets, templates, data visualizations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Serves CSS as browser compiled LESS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Coming in mobile flavor soon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JavaScript libraries</a:t>
            </a:r>
          </a:p>
          <a:p>
            <a:r>
              <a:rPr lang="en-US" dirty="0" smtClean="0"/>
              <a:t>Prominent JavaScript libraries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MooTools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jQuery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Dojo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YUI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KendoUI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Kendo doesn't do DOM it's all </a:t>
            </a:r>
            <a:r>
              <a:rPr lang="en-US" dirty="0" smtClean="0"/>
              <a:t>UI</a:t>
            </a:r>
          </a:p>
          <a:p>
            <a:r>
              <a:rPr lang="en-US" dirty="0"/>
              <a:t>// It requires certain HTML to be on the page</a:t>
            </a:r>
          </a:p>
          <a:p>
            <a:endParaRPr lang="en-US" dirty="0" smtClean="0"/>
          </a:p>
          <a:p>
            <a:r>
              <a:rPr lang="en-US" dirty="0" smtClean="0"/>
              <a:t>// auto complete widget</a:t>
            </a:r>
            <a:endParaRPr lang="en-US" dirty="0"/>
          </a:p>
          <a:p>
            <a:r>
              <a:rPr lang="en-US" dirty="0"/>
              <a:t>$("#autocomplete").</a:t>
            </a:r>
            <a:r>
              <a:rPr lang="en-US" dirty="0" err="1"/>
              <a:t>kendoAutoComplete</a:t>
            </a:r>
            <a:r>
              <a:rPr lang="en-US" dirty="0"/>
              <a:t>(["Item1", "Item2"]);</a:t>
            </a:r>
          </a:p>
          <a:p>
            <a:endParaRPr lang="en-US" dirty="0" smtClean="0"/>
          </a:p>
          <a:p>
            <a:r>
              <a:rPr lang="en-US" dirty="0" smtClean="0"/>
              <a:t>// calendar widget</a:t>
            </a:r>
            <a:endParaRPr lang="en-US" dirty="0"/>
          </a:p>
          <a:p>
            <a:r>
              <a:rPr lang="en-US" dirty="0" smtClean="0"/>
              <a:t>$("#</a:t>
            </a:r>
            <a:r>
              <a:rPr lang="en-US" dirty="0"/>
              <a:t>calendar").</a:t>
            </a:r>
            <a:r>
              <a:rPr lang="en-US" dirty="0" err="1"/>
              <a:t>kendoCalendar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// dropdown widget</a:t>
            </a:r>
            <a:endParaRPr lang="en-US" dirty="0"/>
          </a:p>
          <a:p>
            <a:r>
              <a:rPr lang="en-US" dirty="0"/>
              <a:t>$("#</a:t>
            </a:r>
            <a:r>
              <a:rPr lang="en-US" dirty="0" err="1"/>
              <a:t>combobox</a:t>
            </a:r>
            <a:r>
              <a:rPr lang="en-US" dirty="0"/>
              <a:t>").</a:t>
            </a:r>
            <a:r>
              <a:rPr lang="en-US" dirty="0" err="1"/>
              <a:t>kendoComboBox</a:t>
            </a:r>
            <a:r>
              <a:rPr lang="en-US" dirty="0"/>
              <a:t>([{text: "Item1", value: "1"}, {text: "Item2", value: "2</a:t>
            </a:r>
            <a:r>
              <a:rPr lang="en-US" dirty="0" smtClean="0"/>
              <a:t>"}]);</a:t>
            </a:r>
          </a:p>
          <a:p>
            <a:endParaRPr lang="en-US" dirty="0"/>
          </a:p>
          <a:p>
            <a:r>
              <a:rPr lang="en-US" dirty="0" smtClean="0"/>
              <a:t>// fancy upload</a:t>
            </a:r>
            <a:endParaRPr lang="en-US" dirty="0"/>
          </a:p>
          <a:p>
            <a:r>
              <a:rPr lang="en-US" dirty="0"/>
              <a:t>$("#files").</a:t>
            </a:r>
            <a:r>
              <a:rPr lang="en-US" dirty="0" err="1"/>
              <a:t>kendoUpload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</a:pPr>
            <a:fld id="{58452FF4-89E3-4D1B-9927-2DBDC00E58D7}" type="slidenum">
              <a:rPr lang="en-US" sz="1100" b="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</a:pPr>
              <a:t>20</a:t>
            </a:fld>
            <a:endParaRPr lang="en-US" sz="1100" b="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97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many, many, many, many, other </a:t>
            </a:r>
            <a:r>
              <a:rPr lang="en-US" dirty="0" err="1" smtClean="0"/>
              <a:t>js</a:t>
            </a:r>
            <a:r>
              <a:rPr lang="en-US" dirty="0" smtClean="0"/>
              <a:t> libraries out there</a:t>
            </a:r>
          </a:p>
          <a:p>
            <a:pPr lvl="1"/>
            <a:r>
              <a:rPr lang="en-US" dirty="0" smtClean="0"/>
              <a:t>Some deal with common tasks</a:t>
            </a:r>
          </a:p>
          <a:p>
            <a:pPr lvl="1"/>
            <a:r>
              <a:rPr lang="en-US" dirty="0" smtClean="0"/>
              <a:t>Other excel in UI</a:t>
            </a:r>
          </a:p>
          <a:p>
            <a:pPr lvl="1"/>
            <a:r>
              <a:rPr lang="en-US" dirty="0" smtClean="0"/>
              <a:t>There are those who do JS MVC</a:t>
            </a:r>
          </a:p>
          <a:p>
            <a:pPr lvl="1"/>
            <a:r>
              <a:rPr lang="en-US" dirty="0" smtClean="0"/>
              <a:t>And some do server side</a:t>
            </a:r>
            <a:endParaRPr lang="en-US" dirty="0"/>
          </a:p>
          <a:p>
            <a:r>
              <a:rPr lang="en-US" dirty="0" smtClean="0"/>
              <a:t>Just ask G about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3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our own JSL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Ready! Set! Go!</a:t>
            </a:r>
            <a:endParaRPr lang="en-US" dirty="0"/>
          </a:p>
        </p:txBody>
      </p:sp>
      <p:pic>
        <p:nvPicPr>
          <p:cNvPr id="2050" name="Picture 2" descr="E:\homeworks\Presentations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8600"/>
            <a:ext cx="1984375" cy="19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0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begin at the very end (feature wise)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Ensure code quality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Homogenous syntax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Module patterns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Get the job done, add candy later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Let’s pretend that there are NO old 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Then suddenly remember it and add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Recommended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Unicorns and rainbows</a:t>
            </a:r>
            <a:endParaRPr lang="en-US" dirty="0"/>
          </a:p>
        </p:txBody>
      </p:sp>
      <p:pic>
        <p:nvPicPr>
          <p:cNvPr id="5" name="Picture 2" descr="C:\Documents and Settings\user\Local Settings\Temporary Internet Files\Content.IE5\13AQKKQ7\MC90023803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67199"/>
            <a:ext cx="2482158" cy="21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74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What is a coding convention?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set of writing rules concerning some or all aspects of the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comment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functions, variables, params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en-US" dirty="0" smtClean="0"/>
              <a:t>hite spaces…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4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Why have one?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Homogenous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to read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help avoid problems in the future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habits are just good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That would be the normal way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Libraries are generally wrapping native functionality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native functionality should be achievable trough parameter combinations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One of two ways to do that: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 single method for many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/>
              <a:t>a method for each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a new thing – almost 50 years old concept</a:t>
            </a:r>
          </a:p>
          <a:p>
            <a:r>
              <a:rPr lang="en-US" dirty="0" smtClean="0"/>
              <a:t>Syntax sugar means having shorthand methods that do heavy lifting</a:t>
            </a:r>
          </a:p>
          <a:p>
            <a:r>
              <a:rPr lang="en-US" dirty="0" smtClean="0"/>
              <a:t>Sort of a Swiss army knife for some stuff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read / compact code</a:t>
            </a:r>
          </a:p>
          <a:p>
            <a:pPr lvl="1"/>
            <a:r>
              <a:rPr lang="en-US" dirty="0" smtClean="0"/>
              <a:t>Gentle learning curve</a:t>
            </a:r>
          </a:p>
          <a:p>
            <a:pPr lvl="1"/>
            <a:r>
              <a:rPr lang="en-US" dirty="0" smtClean="0"/>
              <a:t>More expressive</a:t>
            </a:r>
          </a:p>
          <a:p>
            <a:r>
              <a:rPr lang="en-US" dirty="0" smtClean="0"/>
              <a:t>Cons: random hate… above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Documentation is essential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over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under document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Document just right: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more or less than needed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Concrete sentences, clear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disambiguation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to be neutral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Update the docs in a timely manner!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Library Fundamentals</a:t>
            </a:r>
          </a:p>
          <a:p>
            <a:pPr lvl="1"/>
            <a:r>
              <a:rPr lang="en-US" dirty="0" smtClean="0"/>
              <a:t>Object creation / inheriting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Insertion / Deletion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 smtClean="0"/>
              <a:t>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best documentation has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the less have separate examples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Organize examples in scenarios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Describe scenarios fluently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Elaborate if a scenario is a bad practice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Help users choose between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at least one example per </a:t>
            </a:r>
            <a:r>
              <a:rPr lang="en-US" dirty="0" smtClean="0"/>
              <a:t>scenario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as many examples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 not to mix code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8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Don’t underestimate the community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community is using the library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They are important, but not too important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your own opinion, but listen to others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proper community needs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Commenting articles, forums, tracking system, contribution system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</a:t>
            </a:r>
            <a:r>
              <a:rPr lang="en-US" dirty="0" smtClean="0"/>
              <a:t>ven awards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community is created by itself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is dissolved that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3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r>
              <a:rPr lang="en-US" dirty="0" smtClean="0"/>
              <a:t>Let’s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64679"/>
            <a:ext cx="7924800" cy="569120"/>
          </a:xfrm>
        </p:spPr>
        <p:txBody>
          <a:bodyPr/>
          <a:lstStyle/>
          <a:p>
            <a:r>
              <a:rPr lang="en-US" dirty="0" smtClean="0"/>
              <a:t>Chat: show me the code</a:t>
            </a:r>
            <a:endParaRPr lang="en-US" dirty="0"/>
          </a:p>
        </p:txBody>
      </p:sp>
      <p:pic>
        <p:nvPicPr>
          <p:cNvPr id="1028" name="Picture 4" descr="C:\Documents and Settings\user\Local Settings\Temporary Internet Files\Content.IE5\JK10FTBC\MC91021588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206565" cy="263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1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It’s a bit see as we go, but just a start: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//comments</a:t>
            </a:r>
            <a:r>
              <a:rPr lang="en-US" dirty="0" smtClean="0"/>
              <a:t> preferably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indentation</a:t>
            </a:r>
            <a:r>
              <a:rPr lang="en-US" dirty="0" smtClean="0"/>
              <a:t> is one tab (set to four spaces)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need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get_property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we need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 smtClean="0"/>
              <a:t>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_property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curly braces</a:t>
            </a:r>
            <a:r>
              <a:rPr lang="en-US" dirty="0" smtClean="0"/>
              <a:t>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</a:t>
            </a:r>
            <a:r>
              <a:rPr lang="en-US" dirty="0" smtClean="0"/>
              <a:t> line control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white space </a:t>
            </a:r>
            <a:r>
              <a:rPr lang="en-US" dirty="0" smtClean="0"/>
              <a:t>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is important for:</a:t>
            </a:r>
          </a:p>
          <a:p>
            <a:pPr lvl="1"/>
            <a:r>
              <a:rPr lang="en-US" dirty="0" smtClean="0"/>
              <a:t>Custom utility objects</a:t>
            </a:r>
          </a:p>
          <a:p>
            <a:pPr lvl="1"/>
            <a:r>
              <a:rPr lang="en-US" dirty="0" smtClean="0"/>
              <a:t>UI widgets</a:t>
            </a:r>
          </a:p>
          <a:p>
            <a:r>
              <a:rPr lang="en-US" dirty="0" smtClean="0"/>
              <a:t>Magical base is overrated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Actually, magic is overrated</a:t>
            </a:r>
          </a:p>
          <a:p>
            <a:r>
              <a:rPr lang="en-US" dirty="0" smtClean="0"/>
              <a:t>Simple inheriting first, multiple later</a:t>
            </a:r>
          </a:p>
          <a:p>
            <a:r>
              <a:rPr lang="en-US" dirty="0" smtClean="0"/>
              <a:t>Object factory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the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Specificity first</a:t>
            </a:r>
          </a:p>
          <a:p>
            <a:pPr lvl="1"/>
            <a:r>
              <a:rPr lang="en-US" dirty="0" smtClean="0"/>
              <a:t>A method for one</a:t>
            </a:r>
          </a:p>
          <a:p>
            <a:pPr lvl="1"/>
            <a:r>
              <a:rPr lang="en-US" dirty="0" smtClean="0"/>
              <a:t>A method for all / sub querying</a:t>
            </a:r>
            <a:endParaRPr lang="en-US" dirty="0"/>
          </a:p>
          <a:p>
            <a:r>
              <a:rPr lang="en-US" dirty="0"/>
              <a:t>Return what’s expected: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Many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</a:p>
          <a:p>
            <a:r>
              <a:rPr lang="en-US" dirty="0" smtClean="0"/>
              <a:t>Use built in methods where possible</a:t>
            </a:r>
          </a:p>
          <a:p>
            <a:r>
              <a:rPr lang="en-US" dirty="0" smtClean="0"/>
              <a:t>Optimize by analyzing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that different from querying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node.nodeType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== 1</a:t>
            </a:r>
            <a:r>
              <a:rPr lang="en-US" dirty="0" smtClean="0"/>
              <a:t> means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element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usually an element</a:t>
            </a:r>
          </a:p>
          <a:p>
            <a:r>
              <a:rPr lang="en-US" dirty="0" smtClean="0"/>
              <a:t>Utility methods for: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Siblings </a:t>
            </a:r>
            <a:r>
              <a:rPr lang="en-US" dirty="0" smtClean="0"/>
              <a:t>– all, left, right, single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Children </a:t>
            </a:r>
            <a:r>
              <a:rPr lang="en-US" dirty="0" smtClean="0"/>
              <a:t>– first, last, all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Recursive parents</a:t>
            </a:r>
          </a:p>
          <a:p>
            <a:r>
              <a:rPr lang="en-US" dirty="0" smtClean="0"/>
              <a:t>Selectors based traversing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Attributes are mostly the same in HTML and DOM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few minor exceptions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First use concrete attributes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normalize input for easier development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Mind that the style attribute is a bit different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We could make it work to set or get multiple attributes at once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Regardless of the choice for implementation, setting and getting props must work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insertions / deletions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 the basic DOM insertion</a:t>
            </a:r>
          </a:p>
          <a:p>
            <a:pPr lvl="1"/>
            <a:r>
              <a:rPr lang="en-US" dirty="0" smtClean="0"/>
              <a:t>Add extension methods for easier insertions,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prepend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insertAfter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Remember that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innerHTML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works faster in some cases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documentFragment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the rest</a:t>
            </a:r>
          </a:p>
          <a:p>
            <a:r>
              <a:rPr lang="en-US" dirty="0" smtClean="0"/>
              <a:t>Do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</a:t>
            </a:r>
            <a:r>
              <a:rPr lang="en-US" dirty="0" smtClean="0"/>
              <a:t> scripts upon insertion?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</a:t>
            </a:r>
            <a:r>
              <a:rPr lang="en-US" dirty="0" smtClean="0"/>
              <a:t> event system</a:t>
            </a:r>
          </a:p>
          <a:p>
            <a:pPr lvl="1"/>
            <a:r>
              <a:rPr lang="en-US" dirty="0" smtClean="0"/>
              <a:t>Events should not bubble e.g. last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false</a:t>
            </a:r>
          </a:p>
          <a:p>
            <a:r>
              <a:rPr lang="en-US" dirty="0" smtClean="0"/>
              <a:t>We can make syntax that omits it</a:t>
            </a:r>
          </a:p>
          <a:p>
            <a:pPr lvl="1"/>
            <a:r>
              <a:rPr lang="en-US" dirty="0" smtClean="0"/>
              <a:t>Unless one wants to specify it explicitly</a:t>
            </a:r>
          </a:p>
          <a:p>
            <a:r>
              <a:rPr lang="en-US" dirty="0" smtClean="0"/>
              <a:t>What do we do about anonymous events?</a:t>
            </a:r>
          </a:p>
          <a:p>
            <a:r>
              <a:rPr lang="en-US" dirty="0" smtClean="0"/>
              <a:t>How do we mass remove events?</a:t>
            </a:r>
          </a:p>
          <a:p>
            <a:r>
              <a:rPr lang="en-US" dirty="0" smtClean="0"/>
              <a:t>Event delegates</a:t>
            </a:r>
          </a:p>
          <a:p>
            <a:r>
              <a:rPr lang="en-US" dirty="0" smtClean="0"/>
              <a:t>Events handlers for collection of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Recommended features</a:t>
            </a:r>
          </a:p>
          <a:p>
            <a:pPr lvl="1"/>
            <a:r>
              <a:rPr lang="en-US" dirty="0" smtClean="0"/>
              <a:t>All spiced up for basic users</a:t>
            </a:r>
          </a:p>
          <a:p>
            <a:pPr lvl="1"/>
            <a:r>
              <a:rPr lang="en-US" dirty="0" smtClean="0"/>
              <a:t>Powerful syntax for advanced users</a:t>
            </a:r>
          </a:p>
          <a:p>
            <a:pPr lvl="1"/>
            <a:r>
              <a:rPr lang="en-US" dirty="0" smtClean="0"/>
              <a:t>Strong coding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8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Just the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 methods for: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native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Don’t wait for forever to timeout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Status code vs. </a:t>
            </a:r>
            <a:r>
              <a:rPr lang="en-US" dirty="0"/>
              <a:t>words </a:t>
            </a:r>
            <a:r>
              <a:rPr lang="en-US" dirty="0" smtClean="0"/>
              <a:t>based callbacks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invoker be void?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Plain old fetching data to populate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Persistent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to do it:</a:t>
            </a:r>
          </a:p>
          <a:p>
            <a:pPr lvl="1"/>
            <a:r>
              <a:rPr lang="en-US" dirty="0" smtClean="0"/>
              <a:t>Interval with fixed steps</a:t>
            </a:r>
          </a:p>
          <a:p>
            <a:pPr lvl="1"/>
            <a:r>
              <a:rPr lang="en-US" dirty="0" smtClean="0"/>
              <a:t>Interval with time based steps</a:t>
            </a:r>
          </a:p>
          <a:p>
            <a:pPr lvl="1"/>
            <a:r>
              <a:rPr lang="en-US" dirty="0" smtClean="0"/>
              <a:t>Native request animation frame</a:t>
            </a:r>
          </a:p>
          <a:p>
            <a:r>
              <a:rPr lang="en-US" dirty="0" smtClean="0"/>
              <a:t>Stopping animations and reverting to base</a:t>
            </a:r>
          </a:p>
          <a:p>
            <a:r>
              <a:rPr lang="en-US" dirty="0" smtClean="0"/>
              <a:t>Chaining animations</a:t>
            </a:r>
          </a:p>
          <a:p>
            <a:r>
              <a:rPr lang="en-US" dirty="0" smtClean="0"/>
              <a:t>Animation callbacks</a:t>
            </a:r>
          </a:p>
          <a:p>
            <a:r>
              <a:rPr lang="en-US" dirty="0" smtClean="0"/>
              <a:t>Anything else you can think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0909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0200" y="2514601"/>
            <a:ext cx="7924800" cy="685800"/>
          </a:xfrm>
        </p:spPr>
        <p:txBody>
          <a:bodyPr/>
          <a:lstStyle/>
          <a:p>
            <a:r>
              <a:rPr lang="en-US" dirty="0" smtClean="0"/>
              <a:t>What is a JSL?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00200" y="3240879"/>
            <a:ext cx="7924800" cy="1026321"/>
          </a:xfrm>
        </p:spPr>
        <p:txBody>
          <a:bodyPr/>
          <a:lstStyle/>
          <a:p>
            <a:r>
              <a:rPr lang="en-US" dirty="0" smtClean="0"/>
              <a:t>Have you seen a moose? </a:t>
            </a:r>
            <a:br>
              <a:rPr lang="en-US" dirty="0" smtClean="0"/>
            </a:br>
            <a:r>
              <a:rPr lang="en-US" dirty="0" smtClean="0"/>
              <a:t>It’s nothing like it!</a:t>
            </a:r>
            <a:endParaRPr lang="en-US" dirty="0"/>
          </a:p>
        </p:txBody>
      </p:sp>
      <p:pic>
        <p:nvPicPr>
          <p:cNvPr id="2050" name="Picture 2" descr="http://www.how-to-draw-funny-cartoons.com/image-files/cartoon-moose-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33750" cy="3810000"/>
          </a:xfrm>
          <a:prstGeom prst="roundRect">
            <a:avLst>
              <a:gd name="adj" fmla="val 1057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5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library</a:t>
            </a:r>
            <a:r>
              <a:rPr lang="en-US" dirty="0" smtClean="0"/>
              <a:t> is pre-written code that aims to facilitate and /or jump start development, especially AJAX based tasks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JS library: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around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differences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Abstracts</a:t>
            </a:r>
            <a:r>
              <a:rPr lang="en-US" dirty="0" smtClean="0"/>
              <a:t> common 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sugar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addition it might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widgets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and even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sugar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vs.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speaking, it’s just text, so pick your favorite</a:t>
            </a:r>
            <a:endParaRPr lang="en-US" dirty="0"/>
          </a:p>
          <a:p>
            <a:r>
              <a:rPr lang="en-US" dirty="0" smtClean="0"/>
              <a:t>Never the less mind that in order to call a library a framework, it needs:</a:t>
            </a:r>
          </a:p>
          <a:p>
            <a:pPr lvl="1"/>
            <a:r>
              <a:rPr lang="en-US" dirty="0" smtClean="0"/>
              <a:t>More features</a:t>
            </a:r>
          </a:p>
          <a:p>
            <a:pPr lvl="1"/>
            <a:r>
              <a:rPr lang="en-US" dirty="0" smtClean="0"/>
              <a:t>More cases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Full stack of dev love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7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Prominent JSL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brief, based overview</a:t>
            </a:r>
            <a:endParaRPr lang="en-US" dirty="0"/>
          </a:p>
        </p:txBody>
      </p:sp>
      <p:pic>
        <p:nvPicPr>
          <p:cNvPr id="5" name="Picture 6" descr="http://www.opensourcehunter.com/wp-content/uploads/2010/05/a-collection-of-cool-mootools-plugin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39556"/>
          <a:stretch/>
        </p:blipFill>
        <p:spPr bwMode="auto">
          <a:xfrm>
            <a:off x="5105400" y="1537107"/>
            <a:ext cx="2667000" cy="80602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developer.yahoo.com/yui/assets/yuili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9" y="2808514"/>
            <a:ext cx="1752600" cy="1085264"/>
          </a:xfrm>
          <a:prstGeom prst="roundRect">
            <a:avLst>
              <a:gd name="adj" fmla="val 436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img.viralpatel.net/dojo-toolkit-javascript-framework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8" y="2808514"/>
            <a:ext cx="1486244" cy="131004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vishalkumar.in/wp-content/uploads/2010/02/jqueryslid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" y="5392114"/>
            <a:ext cx="4343400" cy="9000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2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2005 by Sam Stephenson</a:t>
            </a:r>
          </a:p>
          <a:p>
            <a:r>
              <a:rPr lang="en-US" dirty="0" smtClean="0"/>
              <a:t>One of the corner stones of JS, IMO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  <a:p>
            <a:pPr lvl="1"/>
            <a:r>
              <a:rPr lang="en-US" dirty="0" err="1" smtClean="0"/>
              <a:t>Scriptacolous</a:t>
            </a:r>
            <a:r>
              <a:rPr lang="en-US" dirty="0" smtClean="0"/>
              <a:t> / </a:t>
            </a:r>
            <a:r>
              <a:rPr lang="en-US" dirty="0" err="1" smtClean="0"/>
              <a:t>Scripty</a:t>
            </a:r>
            <a:r>
              <a:rPr lang="en-US" dirty="0" smtClean="0"/>
              <a:t> for animations / </a:t>
            </a:r>
            <a:r>
              <a:rPr lang="en-US" dirty="0" err="1" smtClean="0"/>
              <a:t>fx</a:t>
            </a:r>
            <a:endParaRPr lang="en-US" dirty="0" smtClean="0"/>
          </a:p>
          <a:p>
            <a:r>
              <a:rPr lang="en-US" dirty="0" smtClean="0"/>
              <a:t>Sadly no development over the past year</a:t>
            </a:r>
            <a:endParaRPr lang="en-US" dirty="0"/>
          </a:p>
          <a:p>
            <a:pPr lvl="1"/>
            <a:r>
              <a:rPr lang="en-US" dirty="0" smtClean="0"/>
              <a:t>… my personal favorite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67032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1365</TotalTime>
  <Words>1593</Words>
  <Application>Microsoft Office PowerPoint</Application>
  <PresentationFormat>On-screen Show (4:3)</PresentationFormat>
  <Paragraphs>428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Academy</vt:lpstr>
      <vt:lpstr>JavaScript Libraries</vt:lpstr>
      <vt:lpstr>Table of Contents</vt:lpstr>
      <vt:lpstr>Table of Contents (2)</vt:lpstr>
      <vt:lpstr>Table of Contents (3)</vt:lpstr>
      <vt:lpstr>What is a JSL?</vt:lpstr>
      <vt:lpstr>What is a JSL</vt:lpstr>
      <vt:lpstr>Library vs. Framework</vt:lpstr>
      <vt:lpstr>Prominent JSL</vt:lpstr>
      <vt:lpstr>Prototype</vt:lpstr>
      <vt:lpstr>Prototype syntax</vt:lpstr>
      <vt:lpstr>MooTools</vt:lpstr>
      <vt:lpstr>Mootools syntax</vt:lpstr>
      <vt:lpstr>jQuery</vt:lpstr>
      <vt:lpstr>jQuery syntax</vt:lpstr>
      <vt:lpstr>Dojo</vt:lpstr>
      <vt:lpstr>Dojo syntax</vt:lpstr>
      <vt:lpstr>YUI</vt:lpstr>
      <vt:lpstr>YUI syntax</vt:lpstr>
      <vt:lpstr>Kendo UI</vt:lpstr>
      <vt:lpstr>KendoUI syntax</vt:lpstr>
      <vt:lpstr>Other</vt:lpstr>
      <vt:lpstr>Building our own JSL</vt:lpstr>
      <vt:lpstr>Roadmap</vt:lpstr>
      <vt:lpstr>Recommended features</vt:lpstr>
      <vt:lpstr>Code Convention</vt:lpstr>
      <vt:lpstr>Code Convention (2)</vt:lpstr>
      <vt:lpstr>Powerful Syntax</vt:lpstr>
      <vt:lpstr>Syntax sugar</vt:lpstr>
      <vt:lpstr>Documentation</vt:lpstr>
      <vt:lpstr>Examples</vt:lpstr>
      <vt:lpstr>Community</vt:lpstr>
      <vt:lpstr>Let’s start</vt:lpstr>
      <vt:lpstr>Code convention</vt:lpstr>
      <vt:lpstr>Object creation</vt:lpstr>
      <vt:lpstr>Querying the DOM</vt:lpstr>
      <vt:lpstr>DOM traversal</vt:lpstr>
      <vt:lpstr>Manipulation</vt:lpstr>
      <vt:lpstr>DOM insertions / deletions</vt:lpstr>
      <vt:lpstr>DOM events</vt:lpstr>
      <vt:lpstr>Ajax</vt:lpstr>
      <vt:lpstr>Animations</vt:lpstr>
      <vt:lpstr>JavaScript Libraries</vt:lpstr>
      <vt:lpstr>Free Trainings @ Telerik Academy</vt:lpstr>
    </vt:vector>
  </TitlesOfParts>
  <Company>Telerik Corporation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Libraries</dc:title>
  <dc:subject>Web Design with HTML 5, CSS 3 and JavaScript Course</dc:subject>
  <dc:creator>Ivan Zhekov</dc:creator>
  <cp:keywords>JavaScript, JS, JS library, JSL, AJAX, Animations, IMO, javascript library creation, Telerik Software Academy, Telerik Academy, Free courses for developers, Web design course, Web front-end course, Free training materials</cp:keywords>
  <dc:description>How to create our own JavaScript Library
Telerik Software Academy: http://html5course.telerik.com 
The website and all video materials are in Bulgarian 
Table of contents:
What is a JavaScript library?
Prominent JavaScript libraries: prototype js, MooTools, jQuery, Dojo, YUI, KendoUI 
JavaScript Library Fundamentals: Object creation / inheriting, Query, Traversing, Manipulation, Insertion / Deletion, Events, AJAX, Animations
Recommended features: All spiced up for basic users; Powerful syntax for advanced users; Strong coding convention</dc:description>
  <cp:lastModifiedBy>MX</cp:lastModifiedBy>
  <cp:revision>312</cp:revision>
  <dcterms:created xsi:type="dcterms:W3CDTF">2007-12-08T16:03:35Z</dcterms:created>
  <dcterms:modified xsi:type="dcterms:W3CDTF">2012-06-17T19:50:08Z</dcterms:modified>
  <cp:category>Web Design Course</cp:category>
</cp:coreProperties>
</file>