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71" r:id="rId2"/>
    <p:sldId id="329" r:id="rId3"/>
    <p:sldId id="358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67" r:id="rId13"/>
    <p:sldId id="350" r:id="rId14"/>
    <p:sldId id="347" r:id="rId15"/>
    <p:sldId id="368" r:id="rId16"/>
    <p:sldId id="351" r:id="rId17"/>
    <p:sldId id="353" r:id="rId18"/>
    <p:sldId id="352" r:id="rId19"/>
    <p:sldId id="356" r:id="rId20"/>
    <p:sldId id="357" r:id="rId21"/>
    <p:sldId id="369" r:id="rId22"/>
    <p:sldId id="370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29"/>
            <p14:sldId id="358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67"/>
            <p14:sldId id="350"/>
            <p14:sldId id="347"/>
            <p14:sldId id="368"/>
            <p14:sldId id="351"/>
            <p14:sldId id="353"/>
            <p14:sldId id="352"/>
            <p14:sldId id="356"/>
            <p14:sldId id="357"/>
            <p14:sldId id="369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97" d="100"/>
          <a:sy n="97" d="100"/>
        </p:scale>
        <p:origin x="8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.io/JUDY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.io/JU9hJ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nYai6Nt6JQ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Анимация переходов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725144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02016" y="1266525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 smtClean="0"/>
              <a:t> </a:t>
            </a:r>
            <a:r>
              <a:rPr lang="en-US" sz="2000" b="1" dirty="0" smtClean="0"/>
              <a:t>transition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86" y="1340768"/>
            <a:ext cx="8572569" cy="1954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9485" y="3645024"/>
            <a:ext cx="8572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Анимировать можно только те </a:t>
            </a:r>
            <a:r>
              <a:rPr lang="ru-RU" sz="2400" b="1" dirty="0"/>
              <a:t>свойства значения которых задаются в числовом виде</a:t>
            </a:r>
            <a:r>
              <a:rPr lang="ru-RU" sz="2400" dirty="0"/>
              <a:t>, и браузер может рассчитать изменение этих значений во </a:t>
            </a:r>
            <a:r>
              <a:rPr lang="ru-RU" sz="2400" dirty="0" smtClean="0"/>
              <a:t>времени. Чтобы </a:t>
            </a:r>
            <a:r>
              <a:rPr lang="ru-RU" sz="2400" dirty="0"/>
              <a:t>анимация перехода работала необходимо </a:t>
            </a:r>
            <a:r>
              <a:rPr lang="ru-RU" sz="2400" dirty="0" smtClean="0"/>
              <a:t>чтобы у тега было задано </a:t>
            </a:r>
            <a:r>
              <a:rPr lang="ru-RU" sz="2400" dirty="0"/>
              <a:t>начальное </a:t>
            </a:r>
            <a:r>
              <a:rPr lang="ru-RU" sz="2400" dirty="0" smtClean="0"/>
              <a:t>значение того свойства которое должно быть анимируемым (т.</a:t>
            </a:r>
            <a:r>
              <a:rPr lang="uk-UA" sz="2400" dirty="0"/>
              <a:t>е</a:t>
            </a:r>
            <a:r>
              <a:rPr lang="ru-RU" sz="2400" dirty="0" smtClean="0"/>
              <a:t>. нужно указать стартовое значение </a:t>
            </a:r>
            <a:r>
              <a:rPr lang="ru-RU" sz="2400" dirty="0"/>
              <a:t>с которого начнётся </a:t>
            </a:r>
            <a:r>
              <a:rPr lang="ru-RU" sz="2400" dirty="0" smtClean="0"/>
              <a:t>переход).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Анимация переходов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461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0322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64152" y="2123900"/>
            <a:ext cx="3672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Скачайте набор демонстрационных шаблонов</a:t>
            </a:r>
            <a:endParaRPr lang="ru-RU" sz="2800" dirty="0"/>
          </a:p>
          <a:p>
            <a:r>
              <a:rPr lang="en-US" sz="2800" b="1" dirty="0" smtClean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</a:t>
            </a:r>
            <a:r>
              <a:rPr lang="en-US" sz="2800" b="1" dirty="0" smtClean="0">
                <a:hlinkClick r:id="rId2"/>
              </a:rPr>
              <a:t>git.io/JUDYC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3223273"/>
            <a:ext cx="2751310" cy="2979956"/>
          </a:xfrm>
          <a:prstGeom prst="rect">
            <a:avLst/>
          </a:prstGeom>
        </p:spPr>
      </p:pic>
      <p:pic>
        <p:nvPicPr>
          <p:cNvPr id="1028" name="Picture 4" descr="CSS Transi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551384" y="620688"/>
            <a:ext cx="576262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7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4. </a:t>
            </a:r>
            <a:r>
              <a:rPr lang="ru-RU" sz="6000" dirty="0" smtClean="0"/>
              <a:t>Анимация поведения </a:t>
            </a:r>
            <a:br>
              <a:rPr lang="ru-RU" sz="6000" dirty="0" smtClean="0"/>
            </a:br>
            <a:r>
              <a:rPr lang="ru-RU" sz="6000" dirty="0" smtClean="0"/>
              <a:t>элементов управления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731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2805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 </a:t>
            </a:r>
            <a:r>
              <a:rPr lang="ru-RU" sz="3600" b="1" dirty="0"/>
              <a:t>Анимация </a:t>
            </a:r>
            <a:r>
              <a:rPr lang="ru-RU" sz="3600" b="1" dirty="0" smtClean="0"/>
              <a:t>поведения элементов </a:t>
            </a:r>
            <a:r>
              <a:rPr lang="ru-RU" sz="3600" b="1" dirty="0"/>
              <a:t>управления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30" y="1268760"/>
            <a:ext cx="7040137" cy="4084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3435" y="5207281"/>
            <a:ext cx="904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При помощи анимации переходов мы может воспроизвести реалистичный эффект нажатия на кнопку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9050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5. Полезные </a:t>
            </a:r>
            <a:r>
              <a:rPr lang="it-IT" sz="6000" dirty="0" smtClean="0"/>
              <a:t>CSS</a:t>
            </a:r>
            <a:r>
              <a:rPr lang="ru-RU" sz="6000" dirty="0" smtClean="0"/>
              <a:t>-свойства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transform</a:t>
            </a:r>
            <a:r>
              <a:rPr lang="it-IT" sz="2800" dirty="0" smtClean="0"/>
              <a:t> – </a:t>
            </a:r>
            <a:r>
              <a:rPr lang="ru-RU" sz="2800" dirty="0" smtClean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filter</a:t>
            </a:r>
            <a:r>
              <a:rPr lang="it-IT" sz="2800" dirty="0" smtClean="0"/>
              <a:t> – </a:t>
            </a:r>
            <a:r>
              <a:rPr lang="ru-RU" sz="2800" dirty="0" smtClean="0"/>
              <a:t>графические фильтры средствами </a:t>
            </a:r>
            <a:r>
              <a:rPr lang="it-IT" sz="2800" dirty="0" smtClean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position</a:t>
            </a:r>
            <a:r>
              <a:rPr lang="it-IT" sz="2800" dirty="0" smtClean="0"/>
              <a:t> – </a:t>
            </a:r>
            <a:r>
              <a:rPr lang="ru-RU" sz="2800" dirty="0" smtClean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1.</a:t>
            </a:r>
            <a:r>
              <a:rPr lang="ru-RU" sz="6000" dirty="0" smtClean="0"/>
              <a:t> Состояние элемента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1384" y="5589240"/>
            <a:ext cx="7560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Пример:</a:t>
            </a:r>
            <a:r>
              <a:rPr lang="en-US" sz="2800" b="1" dirty="0"/>
              <a:t> </a:t>
            </a: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git.io/JU9hJ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976320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Создайте разметку, с анимацией перехода, как на макете и в примере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11897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99656" y="5661248"/>
            <a:ext cx="61926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</a:t>
            </a:r>
            <a:r>
              <a:rPr lang="ru-RU" sz="3600" b="1" dirty="0" smtClean="0">
                <a:hlinkClick r:id="rId3"/>
              </a:rPr>
              <a:t>youtu.be/xnYai6Nt6JQ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Псевдоклассы</a:t>
            </a:r>
            <a:r>
              <a:rPr lang="ru-RU" sz="3600" b="1" dirty="0" smtClean="0"/>
              <a:t> и состояние элемента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Подготовьте разметку на основе таких команд </a:t>
            </a:r>
            <a:r>
              <a:rPr lang="en-US" sz="2400" b="1" dirty="0" smtClean="0"/>
              <a:t>Emmet</a:t>
            </a:r>
            <a:r>
              <a:rPr lang="en-US" sz="2400" dirty="0" smtClean="0"/>
              <a:t>’</a:t>
            </a:r>
            <a:r>
              <a:rPr lang="uk-UA" sz="2400" dirty="0" smtClean="0"/>
              <a:t>а</a:t>
            </a:r>
            <a:r>
              <a:rPr lang="en-US" sz="2400" dirty="0" smtClean="0"/>
              <a:t> </a:t>
            </a:r>
            <a:r>
              <a:rPr lang="uk-UA" sz="2400" dirty="0" smtClean="0"/>
              <a:t>в </a:t>
            </a:r>
            <a:r>
              <a:rPr lang="en-US" sz="2400" b="1" dirty="0" err="1" smtClean="0"/>
              <a:t>VSCode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команд</a:t>
            </a:r>
            <a:r>
              <a:rPr lang="ru-RU" sz="2400" dirty="0" smtClean="0"/>
              <a:t>ы выполняются по одной</a:t>
            </a:r>
            <a:r>
              <a:rPr lang="en-US" sz="2400" dirty="0" smtClean="0"/>
              <a:t>)</a:t>
            </a:r>
          </a:p>
          <a:p>
            <a:endParaRPr lang="ru-RU" sz="2400" dirty="0"/>
          </a:p>
          <a:p>
            <a:r>
              <a:rPr lang="en-US" sz="2400" dirty="0" smtClean="0"/>
              <a:t>1)</a:t>
            </a:r>
            <a:r>
              <a:rPr lang="uk-UA" sz="2400" dirty="0" smtClean="0"/>
              <a:t>Каркас </a:t>
            </a:r>
            <a:r>
              <a:rPr lang="en-US" sz="2400" dirty="0" smtClean="0"/>
              <a:t>HTML</a:t>
            </a:r>
            <a:r>
              <a:rPr lang="uk-UA" sz="2400" dirty="0" smtClean="0"/>
              <a:t>-</a:t>
            </a:r>
            <a:r>
              <a:rPr lang="uk-UA" sz="2400" dirty="0" err="1" smtClean="0"/>
              <a:t>разметки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uk-UA" sz="2400" dirty="0" smtClean="0"/>
              <a:t>) </a:t>
            </a:r>
            <a:r>
              <a:rPr lang="en-US" sz="2400" dirty="0" smtClean="0"/>
              <a:t>10</a:t>
            </a:r>
            <a:r>
              <a:rPr lang="uk-UA" sz="2400" dirty="0" smtClean="0"/>
              <a:t> </a:t>
            </a:r>
            <a:r>
              <a:rPr lang="uk-UA" sz="2400" dirty="0" err="1" smtClean="0"/>
              <a:t>параграфов</a:t>
            </a:r>
            <a:r>
              <a:rPr lang="ru-RU" sz="2400" dirty="0" smtClean="0"/>
              <a:t> </a:t>
            </a:r>
            <a:r>
              <a:rPr lang="en-US" sz="2400" b="1" dirty="0" smtClean="0"/>
              <a:t>&lt;</a:t>
            </a:r>
            <a:r>
              <a:rPr lang="en-US" sz="2400" b="1" dirty="0"/>
              <a:t>p</a:t>
            </a:r>
            <a:r>
              <a:rPr lang="en-US" sz="2400" b="1" dirty="0" smtClean="0"/>
              <a:t>&gt; </a:t>
            </a:r>
            <a:r>
              <a:rPr lang="uk-UA" sz="2400" dirty="0" smtClean="0"/>
              <a:t>с </a:t>
            </a:r>
            <a:r>
              <a:rPr lang="en-US" sz="2400" dirty="0"/>
              <a:t>5</a:t>
            </a:r>
            <a:r>
              <a:rPr lang="en-US" sz="2400" dirty="0" smtClean="0"/>
              <a:t>0</a:t>
            </a:r>
            <a:r>
              <a:rPr lang="uk-UA" sz="2400" dirty="0" smtClean="0"/>
              <a:t>-ю словами </a:t>
            </a:r>
            <a:r>
              <a:rPr lang="ru-RU" sz="2400" dirty="0" smtClean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</a:t>
            </a:r>
            <a:r>
              <a:rPr lang="ru-RU" sz="2000" dirty="0" smtClean="0"/>
              <a:t>будучи расположен в </a:t>
            </a:r>
            <a:r>
              <a:rPr lang="ru-RU" sz="2000" dirty="0"/>
              <a:t>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348880"/>
            <a:ext cx="6356309" cy="2094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Псевдоклассы</a:t>
            </a:r>
            <a:r>
              <a:rPr lang="ru-RU" sz="3600" b="1" dirty="0" smtClean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390674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136339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 smtClean="0"/>
              <a:t>псевдокласс</a:t>
            </a:r>
            <a:r>
              <a:rPr lang="ru-RU" sz="2400" dirty="0" smtClean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36339"/>
            <a:ext cx="6480720" cy="26281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0" y="5486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Псевдоклассы</a:t>
            </a:r>
            <a:r>
              <a:rPr lang="ru-RU" sz="3600" b="1" dirty="0" smtClean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2. Анимация средствами </a:t>
            </a:r>
            <a:r>
              <a:rPr lang="en-US" sz="6000" dirty="0"/>
              <a:t>CSS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2051556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Анимация на веб-странице это изменение во времени того или иного стилевого</a:t>
            </a:r>
            <a:r>
              <a:rPr lang="en-US" sz="4000" dirty="0" smtClean="0"/>
              <a:t> </a:t>
            </a:r>
            <a:r>
              <a:rPr lang="ru-RU" sz="4000" dirty="0" smtClean="0"/>
              <a:t>свойства элемента.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/>
              <a:t>До появления </a:t>
            </a:r>
            <a:r>
              <a:rPr lang="en-US" sz="2800" b="1" dirty="0"/>
              <a:t>CSS 3 </a:t>
            </a:r>
            <a:r>
              <a:rPr lang="ru-RU" sz="2800" dirty="0"/>
              <a:t>анимация </a:t>
            </a:r>
            <a:r>
              <a:rPr lang="ru-RU" sz="2800" dirty="0" smtClean="0"/>
              <a:t>создавалась </a:t>
            </a:r>
            <a:r>
              <a:rPr lang="ru-RU" sz="2800" dirty="0"/>
              <a:t>исключительно средствами </a:t>
            </a:r>
            <a:r>
              <a:rPr lang="en-US" sz="2800" b="1" dirty="0"/>
              <a:t>JavaScript</a:t>
            </a:r>
            <a:r>
              <a:rPr lang="ru-RU" sz="2800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CSS  </a:t>
            </a:r>
            <a:r>
              <a:rPr lang="ru-RU" sz="4400" b="1" dirty="0" smtClean="0"/>
              <a:t>и анимация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на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862822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 smtClean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 smtClean="0"/>
              <a:t> плавный </a:t>
            </a:r>
            <a:r>
              <a:rPr lang="ru-RU" sz="3600" dirty="0"/>
              <a:t>переход между </a:t>
            </a:r>
            <a:r>
              <a:rPr lang="ru-RU" sz="3600" dirty="0" smtClean="0"/>
              <a:t>различными значениями стилевых свойств, </a:t>
            </a:r>
            <a:r>
              <a:rPr lang="ru-RU" sz="3600" dirty="0"/>
              <a:t>базируется на </a:t>
            </a:r>
            <a:r>
              <a:rPr lang="ru-RU" sz="3600" dirty="0" smtClean="0"/>
              <a:t>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b="1" dirty="0"/>
              <a:t>.</a:t>
            </a:r>
            <a:endParaRPr lang="ru-RU" sz="3600" b="1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3. Анимация переходов</a:t>
            </a:r>
            <a:r>
              <a:rPr lang="en-US" sz="6000" dirty="0" smtClean="0"/>
              <a:t> </a:t>
            </a:r>
            <a:r>
              <a:rPr lang="uk-UA" sz="6000" dirty="0" smtClean="0"/>
              <a:t/>
            </a:r>
            <a:br>
              <a:rPr lang="uk-UA" sz="6000" dirty="0" smtClean="0"/>
            </a:br>
            <a:r>
              <a:rPr lang="uk-UA" sz="6000" dirty="0" smtClean="0"/>
              <a:t>на </a:t>
            </a:r>
            <a:r>
              <a:rPr lang="ru-RU" sz="6000" dirty="0" smtClean="0"/>
              <a:t>практике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389</Words>
  <Application>Microsoft Office PowerPoint</Application>
  <PresentationFormat>Широкоэкранный</PresentationFormat>
  <Paragraphs>63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648</cp:revision>
  <dcterms:created xsi:type="dcterms:W3CDTF">2014-11-20T09:08:59Z</dcterms:created>
  <dcterms:modified xsi:type="dcterms:W3CDTF">2020-10-04T15:10:56Z</dcterms:modified>
</cp:coreProperties>
</file>