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658" r:id="rId2"/>
    <p:sldId id="632" r:id="rId3"/>
    <p:sldId id="610" r:id="rId4"/>
    <p:sldId id="637" r:id="rId5"/>
    <p:sldId id="641" r:id="rId6"/>
    <p:sldId id="656" r:id="rId7"/>
    <p:sldId id="653" r:id="rId8"/>
    <p:sldId id="655" r:id="rId9"/>
    <p:sldId id="661" r:id="rId10"/>
    <p:sldId id="626" r:id="rId11"/>
    <p:sldId id="623" r:id="rId12"/>
    <p:sldId id="646" r:id="rId13"/>
    <p:sldId id="660" r:id="rId14"/>
    <p:sldId id="647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7" autoAdjust="0"/>
    <p:restoredTop sz="90000" autoAdjust="0"/>
  </p:normalViewPr>
  <p:slideViewPr>
    <p:cSldViewPr>
      <p:cViewPr varScale="1">
        <p:scale>
          <a:sx n="104" d="100"/>
          <a:sy n="104" d="100"/>
        </p:scale>
        <p:origin x="18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07.10.2020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docs/5.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5.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Bootstrap 5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Будет полезным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8072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747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45741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3"/>
              </a:rPr>
              <a:t>https://bootstrap-4.ru/docs/5.0</a:t>
            </a:r>
            <a:r>
              <a:rPr lang="ru-RU" sz="4000" b="1" dirty="0" smtClean="0">
                <a:hlinkClick r:id="rId3"/>
              </a:rPr>
              <a:t>/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69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Тем у кого сложности с английским…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786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К следующему </a:t>
            </a:r>
          </a:p>
          <a:p>
            <a:pPr algn="ctr"/>
            <a:r>
              <a:rPr lang="ru-RU" sz="6600" dirty="0"/>
              <a:t>занятию…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1. </a:t>
            </a:r>
            <a:r>
              <a:rPr lang="ru-RU" sz="4000" b="1" dirty="0" smtClean="0"/>
              <a:t>Скачайте и установите 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</a:t>
            </a:r>
            <a:r>
              <a:rPr lang="ru-RU" sz="3600" b="1" dirty="0" smtClean="0">
                <a:hlinkClick r:id="rId2"/>
              </a:rPr>
              <a:t>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8478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/>
              <a:t>2. </a:t>
            </a:r>
            <a:r>
              <a:rPr lang="ru-RU" sz="3300" b="1" dirty="0" smtClean="0"/>
              <a:t>Зарегистрируйте аккаунт на сайте </a:t>
            </a:r>
            <a:r>
              <a:rPr lang="en-US" sz="3300" b="1" dirty="0" smtClean="0">
                <a:solidFill>
                  <a:srgbClr val="7030A0"/>
                </a:solidFill>
              </a:rPr>
              <a:t>GitHub</a:t>
            </a:r>
            <a:endParaRPr lang="ru-RU" sz="33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</a:t>
            </a:r>
            <a:r>
              <a:rPr lang="en-US" sz="4400" b="1" dirty="0" smtClean="0">
                <a:hlinkClick r:id="rId2"/>
              </a:rPr>
              <a:t>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268760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https://v5.getbootstrap.com</a:t>
            </a:r>
            <a:r>
              <a:rPr lang="ru-RU" sz="4000" b="1" dirty="0" smtClean="0">
                <a:hlinkClick r:id="rId2"/>
              </a:rPr>
              <a:t>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CSS </a:t>
            </a:r>
            <a:r>
              <a:rPr lang="ru-RU" sz="4400" dirty="0" smtClean="0"/>
              <a:t>библиотека </a:t>
            </a:r>
            <a:r>
              <a:rPr lang="en-US" sz="4400" b="1" dirty="0" smtClean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>
                <a:solidFill>
                  <a:schemeClr val="accent6"/>
                </a:solidFill>
              </a:rPr>
              <a:t>Компоненты</a:t>
            </a:r>
            <a:r>
              <a:rPr lang="ru-RU" sz="7200" b="1" dirty="0" smtClean="0"/>
              <a:t> </a:t>
            </a:r>
          </a:p>
          <a:p>
            <a:pPr algn="ctr"/>
            <a:r>
              <a:rPr lang="ru-RU" sz="7200" b="1" dirty="0" smtClean="0"/>
              <a:t>+</a:t>
            </a:r>
          </a:p>
          <a:p>
            <a:pPr algn="ctr"/>
            <a:r>
              <a:rPr lang="ru-RU" sz="7200" b="1" dirty="0" smtClean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Bootst</a:t>
            </a:r>
            <a:r>
              <a:rPr lang="en-US" sz="3000" b="1" dirty="0"/>
              <a:t>r</a:t>
            </a:r>
            <a:r>
              <a:rPr lang="en-US" sz="3000" b="1" dirty="0" smtClean="0"/>
              <a:t>ap</a:t>
            </a:r>
            <a:r>
              <a:rPr lang="en-US" sz="3000" dirty="0" smtClean="0"/>
              <a:t> </a:t>
            </a:r>
            <a:r>
              <a:rPr lang="ru-RU" sz="3000" dirty="0" smtClean="0"/>
              <a:t>это в первую очередь набор </a:t>
            </a:r>
            <a:r>
              <a:rPr lang="ru-RU" sz="3000" b="1" dirty="0" smtClean="0"/>
              <a:t>компонентов</a:t>
            </a:r>
            <a:r>
              <a:rPr lang="ru-RU" sz="3000" dirty="0" smtClean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Bootstrap</a:t>
            </a:r>
            <a:r>
              <a:rPr lang="ru-RU" sz="2800" dirty="0" smtClean="0"/>
              <a:t> также содержит большое количество </a:t>
            </a:r>
            <a:r>
              <a:rPr lang="ru-RU" sz="2800" b="1" dirty="0" smtClean="0"/>
              <a:t>вспомогательных классов </a:t>
            </a:r>
            <a:r>
              <a:rPr lang="ru-RU" sz="2800" dirty="0" smtClean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 smtClean="0"/>
              <a:t>padding’</a:t>
            </a:r>
            <a:r>
              <a:rPr lang="ru-RU" sz="2800" dirty="0" err="1" smtClean="0"/>
              <a:t>ов</a:t>
            </a:r>
            <a:r>
              <a:rPr lang="ru-RU" sz="2800" dirty="0" smtClean="0"/>
              <a:t> до рамочек</a:t>
            </a:r>
            <a:r>
              <a:rPr lang="en-US" sz="2800" dirty="0" smtClean="0"/>
              <a:t> (</a:t>
            </a:r>
            <a:r>
              <a:rPr lang="en-US" sz="2800" b="1" dirty="0" smtClean="0"/>
              <a:t>border</a:t>
            </a:r>
            <a:r>
              <a:rPr lang="en-US" sz="2800" dirty="0" smtClean="0"/>
              <a:t>)</a:t>
            </a:r>
            <a:r>
              <a:rPr lang="ru-RU" sz="2800" dirty="0" smtClean="0"/>
              <a:t> и теней</a:t>
            </a:r>
            <a:r>
              <a:rPr lang="en-US" sz="2800" dirty="0" smtClean="0"/>
              <a:t> (</a:t>
            </a:r>
            <a:r>
              <a:rPr lang="en-US" sz="2800" b="1" dirty="0" smtClean="0"/>
              <a:t>box-shadow</a:t>
            </a:r>
            <a:r>
              <a:rPr lang="en-US" sz="2800" dirty="0" smtClean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Создайте</a:t>
            </a:r>
            <a:r>
              <a:rPr lang="en-US" sz="4000" dirty="0" smtClean="0"/>
              <a:t> </a:t>
            </a:r>
            <a:r>
              <a:rPr lang="ru-RU" sz="4000" dirty="0" smtClean="0"/>
              <a:t>компонент по макету, используя</a:t>
            </a:r>
            <a:r>
              <a:rPr lang="en-US" sz="4000" dirty="0" smtClean="0"/>
              <a:t> </a:t>
            </a:r>
            <a:r>
              <a:rPr lang="en-US" sz="4000" b="1" dirty="0" err="1" smtClean="0"/>
              <a:t>Bootstap</a:t>
            </a:r>
            <a:r>
              <a:rPr lang="en-US" sz="4000" dirty="0" smtClean="0"/>
              <a:t> </a:t>
            </a:r>
            <a:r>
              <a:rPr lang="ru-RU" sz="4000" dirty="0" smtClean="0"/>
              <a:t>и его компонент </a:t>
            </a:r>
            <a:r>
              <a:rPr lang="en-US" sz="4000" b="1" dirty="0" smtClean="0"/>
              <a:t>Card</a:t>
            </a:r>
            <a:r>
              <a:rPr lang="ru-RU" sz="4000" b="1" dirty="0"/>
              <a:t>,</a:t>
            </a:r>
            <a:r>
              <a:rPr lang="uk-UA" sz="4000" b="1" dirty="0" smtClean="0"/>
              <a:t> </a:t>
            </a:r>
            <a:r>
              <a:rPr lang="ru-RU" sz="4000" dirty="0" smtClean="0"/>
              <a:t>чем</a:t>
            </a:r>
            <a:r>
              <a:rPr lang="uk-UA" sz="4000" dirty="0" smtClean="0"/>
              <a:t> менше </a:t>
            </a:r>
            <a:r>
              <a:rPr lang="ru-RU" sz="4000" dirty="0" smtClean="0"/>
              <a:t>будет</a:t>
            </a:r>
            <a:r>
              <a:rPr lang="uk-UA" sz="4000" dirty="0" smtClean="0"/>
              <a:t> </a:t>
            </a:r>
            <a:r>
              <a:rPr lang="ru-RU" sz="4000" dirty="0" smtClean="0"/>
              <a:t>своего</a:t>
            </a:r>
            <a:r>
              <a:rPr lang="uk-UA" sz="4000" dirty="0" smtClean="0"/>
              <a:t> </a:t>
            </a:r>
            <a:r>
              <a:rPr lang="en-US" sz="4000" dirty="0" smtClean="0"/>
              <a:t>CSS</a:t>
            </a:r>
            <a:r>
              <a:rPr lang="ru-RU" sz="4000" dirty="0" smtClean="0"/>
              <a:t>-кода,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435" t="619" r="7338" b="48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Создайте макет страницы, в составе которой задействуйте </a:t>
            </a:r>
            <a:r>
              <a:rPr lang="ru-RU" sz="3600" b="1" dirty="0" smtClean="0"/>
              <a:t>созданный компонент</a:t>
            </a:r>
            <a:r>
              <a:rPr lang="ru-RU" sz="3600" dirty="0" smtClean="0"/>
              <a:t>. И также чем меньше своего </a:t>
            </a:r>
            <a:r>
              <a:rPr lang="en-US" sz="3600" dirty="0" smtClean="0"/>
              <a:t>CSS</a:t>
            </a:r>
            <a:r>
              <a:rPr lang="uk-UA" sz="3600" dirty="0" smtClean="0"/>
              <a:t>-</a:t>
            </a:r>
            <a:r>
              <a:rPr lang="uk-UA" sz="3600" dirty="0" err="1" smtClean="0"/>
              <a:t>кода</a:t>
            </a:r>
            <a:r>
              <a:rPr lang="ru-RU" sz="3600" dirty="0" smtClean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Дополнительная сложность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6388</TotalTime>
  <Words>162</Words>
  <Application>Microsoft Office PowerPoint</Application>
  <PresentationFormat>Широкоэкранный</PresentationFormat>
  <Paragraphs>31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875</cp:revision>
  <dcterms:created xsi:type="dcterms:W3CDTF">2014-11-20T09:08:59Z</dcterms:created>
  <dcterms:modified xsi:type="dcterms:W3CDTF">2020-10-07T19:26:36Z</dcterms:modified>
</cp:coreProperties>
</file>