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09" r:id="rId2"/>
    <p:sldId id="410" r:id="rId3"/>
    <p:sldId id="326" r:id="rId4"/>
    <p:sldId id="412" r:id="rId5"/>
    <p:sldId id="385" r:id="rId6"/>
    <p:sldId id="414" r:id="rId7"/>
    <p:sldId id="366" r:id="rId8"/>
    <p:sldId id="314" r:id="rId9"/>
    <p:sldId id="369" r:id="rId10"/>
    <p:sldId id="378" r:id="rId11"/>
    <p:sldId id="379" r:id="rId12"/>
    <p:sldId id="415" r:id="rId13"/>
    <p:sldId id="393" r:id="rId14"/>
    <p:sldId id="417" r:id="rId15"/>
    <p:sldId id="418" r:id="rId16"/>
    <p:sldId id="413" r:id="rId17"/>
    <p:sldId id="416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2"/>
            <p14:sldId id="385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7"/>
            <p14:sldId id="418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25.11.2020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en-US" sz="6000" b="1" dirty="0" smtClean="0"/>
              <a:t>JavaScript </a:t>
            </a:r>
            <a:r>
              <a:rPr lang="ru-RU" sz="6000" b="1" dirty="0" smtClean="0"/>
              <a:t>и </a:t>
            </a:r>
            <a:r>
              <a:rPr lang="ru-RU" sz="6000" b="1" dirty="0"/>
              <a:t>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События и интерактивность</a:t>
            </a:r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 smtClean="0"/>
              <a:t>oninput</a:t>
            </a:r>
            <a:r>
              <a:rPr lang="en-US" sz="2800" dirty="0" smtClean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</a:t>
            </a:r>
            <a:r>
              <a:rPr lang="ru-RU" sz="2800" dirty="0" smtClean="0"/>
              <a:t>элемент</a:t>
            </a:r>
            <a:r>
              <a:rPr lang="en-US" sz="2800" dirty="0" smtClean="0"/>
              <a:t> </a:t>
            </a:r>
            <a:r>
              <a:rPr lang="ru-RU" sz="2800" dirty="0" smtClean="0"/>
              <a:t>ввода, </a:t>
            </a:r>
            <a:r>
              <a:rPr lang="ru-RU" sz="2800" dirty="0"/>
              <a:t>т.е. в процессе ввода</a:t>
            </a:r>
            <a:r>
              <a:rPr lang="ru-RU" sz="2800" dirty="0" smtClean="0"/>
              <a:t>, например </a:t>
            </a:r>
            <a:r>
              <a:rPr lang="ru-RU" sz="2800" dirty="0"/>
              <a:t>когда пользователь вводит новые </a:t>
            </a:r>
            <a:r>
              <a:rPr lang="ru-RU" sz="2800" dirty="0" smtClean="0"/>
              <a:t>символы. </a:t>
            </a:r>
            <a:r>
              <a:rPr lang="ru-RU" sz="2800" b="1" dirty="0" smtClean="0"/>
              <a:t>Отслеживание</a:t>
            </a:r>
            <a:r>
              <a:rPr lang="ru-RU" sz="2800" dirty="0" smtClean="0"/>
              <a:t> этого </a:t>
            </a:r>
            <a:r>
              <a:rPr lang="ru-RU" sz="2800" b="1" dirty="0" smtClean="0"/>
              <a:t>события</a:t>
            </a:r>
            <a:r>
              <a:rPr lang="ru-RU" sz="2800" dirty="0" smtClean="0"/>
              <a:t> позволяет в </a:t>
            </a:r>
            <a:r>
              <a:rPr lang="ru-RU" sz="2800" b="1" dirty="0" smtClean="0"/>
              <a:t>динамике</a:t>
            </a:r>
            <a:r>
              <a:rPr lang="ru-RU" sz="2800" dirty="0" smtClean="0"/>
              <a:t> </a:t>
            </a:r>
            <a:r>
              <a:rPr lang="ru-RU" sz="2800" b="1" dirty="0" smtClean="0"/>
              <a:t>реагировать</a:t>
            </a:r>
            <a:r>
              <a:rPr lang="ru-RU" sz="2800" dirty="0" smtClean="0"/>
              <a:t> на действия пользователя.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</a:t>
            </a:r>
            <a:r>
              <a:rPr lang="ru-RU" sz="6000" b="1" dirty="0" smtClean="0"/>
              <a:t>. </a:t>
            </a:r>
            <a:r>
              <a:rPr lang="ru-RU" sz="6000" b="1" dirty="0" smtClean="0"/>
              <a:t>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929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Модальные окна / Тег </a:t>
            </a:r>
            <a:r>
              <a:rPr lang="en-US" sz="4400" b="1" dirty="0" smtClean="0"/>
              <a:t>&lt;dialog&gt;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72064" y="3080863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/dialog-demo-template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959" r="11689" b="879"/>
          <a:stretch/>
        </p:blipFill>
        <p:spPr>
          <a:xfrm>
            <a:off x="767408" y="1844824"/>
            <a:ext cx="5389876" cy="393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43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Игра «Угадай число», с разметкой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подсказку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Приведенный пример интерфейса может быть переделан вами по вашему усмотрению.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Объекты в </a:t>
            </a:r>
            <a:r>
              <a:rPr lang="en-US" sz="2400" b="1" dirty="0" smtClean="0"/>
              <a:t>JavaScript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структура данных</a:t>
            </a:r>
            <a:r>
              <a:rPr lang="en-US" sz="2400" dirty="0" smtClean="0"/>
              <a:t> (</a:t>
            </a:r>
            <a:r>
              <a:rPr lang="ru-RU" sz="2400" dirty="0" smtClean="0"/>
              <a:t>т.н. </a:t>
            </a:r>
            <a:r>
              <a:rPr lang="ru-RU" sz="2400" i="1" dirty="0" smtClean="0"/>
              <a:t>ассоциативный массив</a:t>
            </a:r>
            <a:r>
              <a:rPr lang="en-US" sz="2400" dirty="0" smtClean="0"/>
              <a:t>)</a:t>
            </a:r>
            <a:r>
              <a:rPr lang="ru-RU" sz="2400" dirty="0" smtClean="0"/>
              <a:t>, в которой ключами</a:t>
            </a:r>
            <a:r>
              <a:rPr lang="en-US" sz="2400" dirty="0" smtClean="0"/>
              <a:t> (</a:t>
            </a:r>
            <a:r>
              <a:rPr lang="ru-RU" sz="2400" b="1" dirty="0" smtClean="0"/>
              <a:t>индексами</a:t>
            </a:r>
            <a:r>
              <a:rPr lang="en-US" sz="2400" dirty="0" smtClean="0"/>
              <a:t>)</a:t>
            </a:r>
            <a:r>
              <a:rPr lang="ru-RU" sz="2400" dirty="0" smtClean="0"/>
              <a:t> к ячейкам с данными выступают </a:t>
            </a:r>
            <a:r>
              <a:rPr lang="ru-RU" sz="2400" b="1" dirty="0" smtClean="0"/>
              <a:t>строки</a:t>
            </a:r>
            <a:r>
              <a:rPr lang="en-US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Объекты</a:t>
            </a:r>
            <a:r>
              <a:rPr lang="ru-RU" sz="2400" dirty="0" smtClean="0"/>
              <a:t> в </a:t>
            </a:r>
            <a:r>
              <a:rPr lang="en-US" sz="2400" b="1" dirty="0" smtClean="0"/>
              <a:t>JavaScript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применяются повсеместно, </a:t>
            </a:r>
            <a:r>
              <a:rPr lang="ru-RU" sz="2400" b="1" dirty="0" smtClean="0"/>
              <a:t>строки</a:t>
            </a:r>
            <a:r>
              <a:rPr lang="ru-RU" sz="2400" dirty="0" smtClean="0"/>
              <a:t>, </a:t>
            </a:r>
            <a:r>
              <a:rPr lang="ru-RU" sz="2400" b="1" dirty="0" smtClean="0"/>
              <a:t>массивы</a:t>
            </a:r>
            <a:r>
              <a:rPr lang="ru-RU" sz="2400" dirty="0" smtClean="0"/>
              <a:t> и даже каждый </a:t>
            </a:r>
            <a:r>
              <a:rPr lang="ru-RU" sz="2400" b="1" dirty="0" smtClean="0"/>
              <a:t>тег </a:t>
            </a:r>
            <a:r>
              <a:rPr lang="ru-RU" sz="2400" dirty="0" smtClean="0"/>
              <a:t>в разметк</a:t>
            </a:r>
            <a:r>
              <a:rPr lang="ru-RU" sz="2400" b="1" dirty="0" smtClean="0"/>
              <a:t>е</a:t>
            </a:r>
            <a:r>
              <a:rPr lang="ru-RU" sz="2400" dirty="0" smtClean="0"/>
              <a:t> – представляет собой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Объект</a:t>
            </a:r>
            <a:r>
              <a:rPr lang="en-US" sz="3600" b="1" dirty="0" smtClean="0"/>
              <a:t> -</a:t>
            </a:r>
            <a:r>
              <a:rPr lang="ru-RU" sz="3600" b="1" dirty="0" smtClean="0"/>
              <a:t> ссылочная структура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переменных хранятся не сами </a:t>
            </a:r>
            <a:r>
              <a:rPr lang="ru-RU" sz="3200" b="1" dirty="0" smtClean="0"/>
              <a:t>объекты</a:t>
            </a:r>
            <a:r>
              <a:rPr lang="ru-RU" sz="3200" dirty="0" smtClean="0"/>
              <a:t> а </a:t>
            </a:r>
            <a:r>
              <a:rPr lang="ru-RU" sz="3200" b="1" dirty="0" smtClean="0"/>
              <a:t>ссылки</a:t>
            </a:r>
            <a:r>
              <a:rPr lang="ru-RU" sz="3200" dirty="0" smtClean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 smtClean="0"/>
              <a:t>ссылка на объект</a:t>
            </a:r>
            <a:r>
              <a:rPr lang="ru-RU" sz="3200" dirty="0" smtClean="0"/>
              <a:t>. И обе переменные позволяют работать с одним и тем же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D</a:t>
            </a:r>
            <a:r>
              <a:rPr lang="en-US" sz="6000" b="1" dirty="0" smtClean="0"/>
              <a:t>ocument </a:t>
            </a:r>
            <a:r>
              <a:rPr lang="en-US" sz="6000" b="1" dirty="0" smtClean="0">
                <a:solidFill>
                  <a:srgbClr val="FFFF00"/>
                </a:solidFill>
              </a:rPr>
              <a:t>O</a:t>
            </a:r>
            <a:r>
              <a:rPr lang="en-US" sz="6000" b="1" dirty="0" smtClean="0"/>
              <a:t>bject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 smtClean="0"/>
              <a:t>объектов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В соответствии со стандартом </a:t>
            </a:r>
            <a:r>
              <a:rPr lang="en-US" sz="3200" b="1" dirty="0" smtClean="0"/>
              <a:t>DOM</a:t>
            </a:r>
            <a:r>
              <a:rPr lang="en-US" sz="3200" dirty="0" smtClean="0"/>
              <a:t> </a:t>
            </a:r>
            <a:r>
              <a:rPr lang="ru-RU" sz="3200" dirty="0" smtClean="0"/>
              <a:t>каждый </a:t>
            </a:r>
            <a:r>
              <a:rPr lang="ru-RU" sz="3200" b="1" dirty="0" smtClean="0"/>
              <a:t>тег</a:t>
            </a:r>
            <a:r>
              <a:rPr lang="ru-RU" sz="3200" dirty="0" smtClean="0"/>
              <a:t> </a:t>
            </a:r>
            <a:r>
              <a:rPr lang="en-US" sz="3200" b="1" dirty="0" smtClean="0"/>
              <a:t>HTML</a:t>
            </a:r>
            <a:r>
              <a:rPr lang="ru-RU" sz="3200" b="1" dirty="0" smtClean="0"/>
              <a:t>-документа</a:t>
            </a:r>
            <a:r>
              <a:rPr lang="ru-RU" sz="3200" dirty="0" smtClean="0"/>
              <a:t>, в </a:t>
            </a:r>
            <a:r>
              <a:rPr lang="en-US" sz="3200" b="1" dirty="0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представлен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 smtClean="0"/>
              <a:t>псевдомассив</a:t>
            </a:r>
            <a:r>
              <a:rPr lang="ru-RU" sz="2400" dirty="0" smtClean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 smtClean="0"/>
              <a:t>переданному в </a:t>
            </a:r>
            <a:r>
              <a:rPr lang="ru-RU" sz="2400" dirty="0"/>
              <a:t>качестве </a:t>
            </a:r>
            <a:r>
              <a:rPr lang="ru-RU" sz="2400" b="1" dirty="0" smtClean="0"/>
              <a:t>параметра</a:t>
            </a:r>
            <a:r>
              <a:rPr lang="ru-RU" sz="2400" dirty="0" smtClean="0"/>
              <a:t> функции;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первый найденный, в документе,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i="1" dirty="0" smtClean="0"/>
              <a:t>тег</a:t>
            </a:r>
            <a:r>
              <a:rPr lang="ru-RU" sz="2400" dirty="0" smtClean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</a:t>
            </a:r>
            <a:r>
              <a:rPr lang="ru-RU" sz="2400" dirty="0" smtClean="0"/>
              <a:t>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 smtClean="0"/>
              <a:t>.</a:t>
            </a:r>
            <a:r>
              <a:rPr lang="en-US" sz="2400" b="1" i="1" dirty="0"/>
              <a:t>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 smtClean="0"/>
              <a:t>тег</a:t>
            </a:r>
            <a:r>
              <a:rPr lang="ru-RU" sz="2400" dirty="0" smtClean="0"/>
              <a:t>, в </a:t>
            </a:r>
            <a:r>
              <a:rPr lang="en-US" sz="2400" dirty="0" smtClean="0"/>
              <a:t>JavaScript</a:t>
            </a:r>
            <a:r>
              <a:rPr lang="ru-RU" sz="2400" dirty="0" smtClean="0"/>
              <a:t>, </a:t>
            </a:r>
            <a:r>
              <a:rPr lang="ru-RU" sz="2400" b="1" dirty="0" smtClean="0"/>
              <a:t>представлен объектом</a:t>
            </a:r>
            <a:r>
              <a:rPr lang="ru-RU" sz="2400" dirty="0" smtClean="0"/>
              <a:t>, </a:t>
            </a:r>
            <a:r>
              <a:rPr lang="ru-RU" sz="2400" dirty="0"/>
              <a:t>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604</Words>
  <Application>Microsoft Office PowerPoint</Application>
  <PresentationFormat>Широкоэкранный</PresentationFormat>
  <Paragraphs>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Объекты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662</cp:revision>
  <dcterms:created xsi:type="dcterms:W3CDTF">2014-11-20T09:08:59Z</dcterms:created>
  <dcterms:modified xsi:type="dcterms:W3CDTF">2020-11-25T17:16:05Z</dcterms:modified>
</cp:coreProperties>
</file>