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46" r:id="rId12"/>
    <p:sldId id="336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Преобразование данных в разметке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3342" y="55892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занятия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wheather</a:t>
            </a:r>
            <a:r>
              <a:rPr lang="en-US" sz="2400" b="1" dirty="0">
                <a:solidFill>
                  <a:srgbClr val="0070C0"/>
                </a:solidFill>
              </a:rPr>
              <a:t>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43" t="7127" r="5887" b="8874"/>
          <a:stretch/>
        </p:blipFill>
        <p:spPr>
          <a:xfrm>
            <a:off x="3053342" y="1268760"/>
            <a:ext cx="6085317" cy="3446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Реализуем «Погодный </a:t>
            </a:r>
            <a:r>
              <a:rPr lang="ru-RU" sz="2800" i="1" dirty="0" err="1" smtClean="0"/>
              <a:t>виджет</a:t>
            </a:r>
            <a:r>
              <a:rPr lang="ru-RU" sz="2800" i="1" dirty="0" smtClean="0"/>
              <a:t>»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04735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48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46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Реализуйте переключение между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тремя шкалами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ru-RU" sz="2800" b="1" dirty="0" smtClean="0"/>
              <a:t>(</a:t>
            </a:r>
            <a:r>
              <a:rPr lang="ru-RU" sz="2800" b="1" dirty="0"/>
              <a:t>Цельсию, Фаренгейту и Кельвину)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609" t="8053" r="5771" b="9777"/>
          <a:stretch/>
        </p:blipFill>
        <p:spPr>
          <a:xfrm>
            <a:off x="3251683" y="1772816"/>
            <a:ext cx="5688633" cy="3384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43672" y="557123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занятия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/homework-template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D</a:t>
            </a:r>
            <a:r>
              <a:rPr lang="en-US" sz="6000" b="1" dirty="0" smtClean="0"/>
              <a:t>ocument </a:t>
            </a:r>
            <a:r>
              <a:rPr lang="en-US" sz="6000" b="1" dirty="0" smtClean="0">
                <a:solidFill>
                  <a:srgbClr val="FFFF00"/>
                </a:solidFill>
              </a:rPr>
              <a:t>O</a:t>
            </a:r>
            <a:r>
              <a:rPr lang="en-US" sz="6000" b="1" dirty="0" smtClean="0"/>
              <a:t>bject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 smtClean="0"/>
              <a:t>объектов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В соответствии со стандартом </a:t>
            </a:r>
            <a:r>
              <a:rPr lang="en-US" sz="3200" b="1" dirty="0" smtClean="0"/>
              <a:t>DOM</a:t>
            </a:r>
            <a:r>
              <a:rPr lang="en-US" sz="3200" dirty="0" smtClean="0"/>
              <a:t> </a:t>
            </a:r>
            <a:r>
              <a:rPr lang="ru-RU" sz="3200" dirty="0" smtClean="0"/>
              <a:t>каждый </a:t>
            </a:r>
            <a:r>
              <a:rPr lang="ru-RU" sz="3200" b="1" dirty="0" smtClean="0"/>
              <a:t>тег</a:t>
            </a:r>
            <a:r>
              <a:rPr lang="ru-RU" sz="3200" dirty="0" smtClean="0"/>
              <a:t> </a:t>
            </a:r>
            <a:r>
              <a:rPr lang="en-US" sz="3200" b="1" dirty="0" smtClean="0"/>
              <a:t>HTML</a:t>
            </a:r>
            <a:r>
              <a:rPr lang="ru-RU" sz="3200" b="1" dirty="0" smtClean="0"/>
              <a:t>-документа</a:t>
            </a:r>
            <a:r>
              <a:rPr lang="ru-RU" sz="3200" dirty="0" smtClean="0"/>
              <a:t>, в </a:t>
            </a:r>
            <a:r>
              <a:rPr lang="en-US" sz="3200" b="1" dirty="0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представлен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documeznt.querySelectorAll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 smtClean="0"/>
              <a:t>псевдомассив</a:t>
            </a:r>
            <a:r>
              <a:rPr lang="ru-RU" sz="2400" dirty="0" smtClean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 smtClean="0"/>
              <a:t>переданному в </a:t>
            </a:r>
            <a:r>
              <a:rPr lang="ru-RU" sz="2400" dirty="0"/>
              <a:t>качестве </a:t>
            </a:r>
            <a:r>
              <a:rPr lang="ru-RU" sz="2400" b="1" dirty="0" smtClean="0"/>
              <a:t>параметра</a:t>
            </a:r>
            <a:r>
              <a:rPr lang="ru-RU" sz="2400" dirty="0" smtClean="0"/>
              <a:t> функции;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первый найденный, в документе,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i="1" dirty="0" smtClean="0"/>
              <a:t>тег</a:t>
            </a:r>
            <a:r>
              <a:rPr lang="ru-RU" sz="2400" dirty="0" smtClean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</a:t>
            </a:r>
            <a:r>
              <a:rPr lang="ru-RU" sz="2400" dirty="0" smtClean="0"/>
              <a:t>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 smtClean="0"/>
              <a:t>.</a:t>
            </a:r>
            <a:r>
              <a:rPr lang="en-US" sz="2400" b="1" i="1" dirty="0"/>
              <a:t>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 smtClean="0"/>
              <a:t>тег</a:t>
            </a:r>
            <a:r>
              <a:rPr lang="ru-RU" sz="2400" dirty="0" smtClean="0"/>
              <a:t>, в </a:t>
            </a:r>
            <a:r>
              <a:rPr lang="en-US" sz="2400" dirty="0" smtClean="0"/>
              <a:t>JavaScript</a:t>
            </a:r>
            <a:r>
              <a:rPr lang="ru-RU" sz="2400" dirty="0" smtClean="0"/>
              <a:t>, </a:t>
            </a:r>
            <a:r>
              <a:rPr lang="ru-RU" sz="2400" b="1" dirty="0" smtClean="0"/>
              <a:t>представлен объектом</a:t>
            </a:r>
            <a:r>
              <a:rPr lang="ru-RU" sz="2400" dirty="0" smtClean="0"/>
              <a:t>, </a:t>
            </a:r>
            <a:r>
              <a:rPr lang="ru-RU" sz="2400" dirty="0"/>
              <a:t>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</a:t>
            </a:r>
            <a:r>
              <a:rPr lang="ru-RU" sz="2200" dirty="0" smtClean="0"/>
              <a:t>объектов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ru-RU" sz="2200" b="1" dirty="0" smtClean="0"/>
              <a:t>тегов,</a:t>
            </a:r>
            <a:r>
              <a:rPr lang="ru-RU" sz="2200" dirty="0" smtClean="0"/>
              <a:t> </a:t>
            </a:r>
            <a:r>
              <a:rPr lang="ru-RU" sz="2200" b="1" dirty="0" smtClean="0"/>
              <a:t>элементов</a:t>
            </a:r>
            <a:r>
              <a:rPr lang="ru-RU" sz="2200" dirty="0" smtClean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2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Управление документом и игровой процесс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занятия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  <a:r>
              <a:rPr lang="en-US" sz="2400" b="1" dirty="0" smtClean="0">
                <a:solidFill>
                  <a:srgbClr val="0070C0"/>
                </a:solidFill>
              </a:rPr>
              <a:t>casino</a:t>
            </a:r>
            <a:r>
              <a:rPr lang="en-US" sz="2400" b="1" dirty="0" smtClean="0">
                <a:solidFill>
                  <a:srgbClr val="0070C0"/>
                </a:solidFill>
              </a:rPr>
              <a:t>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Реализуем «Игру в кости»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</a:t>
            </a:r>
            <a:r>
              <a:rPr lang="ru-RU" sz="6000" b="1" smtClean="0"/>
              <a:t>. </a:t>
            </a:r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31519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363</Words>
  <Application>Microsoft Office PowerPoint</Application>
  <PresentationFormat>Широкоэкранный</PresentationFormat>
  <Paragraphs>53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547</cp:revision>
  <dcterms:created xsi:type="dcterms:W3CDTF">2014-11-20T09:08:59Z</dcterms:created>
  <dcterms:modified xsi:type="dcterms:W3CDTF">2020-11-27T09:07:50Z</dcterms:modified>
</cp:coreProperties>
</file>