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6" r:id="rId14"/>
    <p:sldId id="347" r:id="rId15"/>
    <p:sldId id="348" r:id="rId16"/>
    <p:sldId id="339" r:id="rId17"/>
    <p:sldId id="340" r:id="rId18"/>
    <p:sldId id="350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6"/>
            <p14:sldId id="347"/>
            <p14:sldId id="348"/>
            <p14:sldId id="339"/>
            <p14:sldId id="340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27.10.2020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translations/how-css-flexbox-works/" TargetMode="External"/><Relationship Id="rId2" Type="http://schemas.openxmlformats.org/officeDocument/2006/relationships/hyperlink" Target="https://frontender.info/a-guide-to-flexbo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habr.com/ru/company/ruvds/blog/515298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Nloq6uzF8R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lebase.xyz/storage/web/flexbox/v1/templ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3. </a:t>
            </a:r>
            <a:r>
              <a:rPr lang="ru-RU" sz="5999" dirty="0"/>
              <a:t>Построение</a:t>
            </a:r>
            <a:r>
              <a:rPr lang="uk-UA" sz="5999" dirty="0"/>
              <a:t> шаблона </a:t>
            </a:r>
            <a:br>
              <a:rPr lang="uk-UA" sz="5999" dirty="0"/>
            </a:br>
            <a:r>
              <a:rPr lang="ru-RU" sz="5999" dirty="0"/>
              <a:t>страницы</a:t>
            </a:r>
            <a:r>
              <a:rPr lang="uk-UA" sz="5999" dirty="0"/>
              <a:t> и </a:t>
            </a:r>
            <a:r>
              <a:rPr lang="ru-RU" sz="5999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976" y="1556793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dirty="0"/>
              <a:t>Домашнее задание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63552" y="5714093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94" y="1105352"/>
            <a:ext cx="10277510" cy="412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r="19678"/>
          <a:stretch/>
        </p:blipFill>
        <p:spPr>
          <a:xfrm>
            <a:off x="0" y="0"/>
            <a:ext cx="424847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248472" y="620688"/>
            <a:ext cx="732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1844824"/>
            <a:ext cx="4439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Реализуйте</a:t>
            </a:r>
            <a:r>
              <a:rPr lang="en-US" sz="2800" dirty="0" smtClean="0"/>
              <a:t> </a:t>
            </a:r>
            <a:r>
              <a:rPr lang="ru-RU" sz="2800" dirty="0" smtClean="0"/>
              <a:t>страницу фото галереи</a:t>
            </a:r>
            <a:r>
              <a:rPr lang="ru-RU" sz="2800" dirty="0"/>
              <a:t>, </a:t>
            </a:r>
            <a:r>
              <a:rPr lang="en-US" sz="2800" b="1" dirty="0" smtClean="0"/>
              <a:t>Flexbox</a:t>
            </a:r>
            <a:r>
              <a:rPr lang="en-US" sz="2800" dirty="0" smtClean="0"/>
              <a:t> </a:t>
            </a:r>
            <a:r>
              <a:rPr lang="ru-RU" sz="2800" dirty="0"/>
              <a:t>вам в этом </a:t>
            </a:r>
            <a:r>
              <a:rPr lang="ru-RU" sz="2800" dirty="0" smtClean="0"/>
              <a:t>поможет. На странице присутствует </a:t>
            </a:r>
            <a:r>
              <a:rPr lang="ru-RU" sz="2800" b="1" dirty="0" smtClean="0"/>
              <a:t>контейнер</a:t>
            </a:r>
            <a:r>
              <a:rPr lang="ru-RU" sz="2800" dirty="0" smtClean="0"/>
              <a:t> в 70% ширины видимой области, с ограничением</a:t>
            </a:r>
            <a:r>
              <a:rPr lang="uk-UA" sz="2800" dirty="0" smtClean="0"/>
              <a:t> </a:t>
            </a:r>
            <a:r>
              <a:rPr lang="ru-RU" sz="2800" dirty="0" smtClean="0"/>
              <a:t>минимум 300, максимум 960 пикселей</a:t>
            </a:r>
            <a:r>
              <a:rPr lang="uk-UA" sz="2800" dirty="0" smtClean="0"/>
              <a:t>.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496" y="1340768"/>
            <a:ext cx="732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 ++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5960" y="2708920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Вместо фотографий, разместите на странице экземпляры этого компонента.</a:t>
            </a:r>
            <a:endParaRPr lang="uk-UA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149"/>
            <a:ext cx="4830743" cy="68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dirty="0"/>
              <a:t>Будет полезным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23146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9976" y="3861049"/>
            <a:ext cx="6078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https://frontender.info/a-guide-to-flexbox/</a:t>
            </a:r>
            <a:endParaRPr lang="uk-UA" sz="2000" b="1" dirty="0"/>
          </a:p>
          <a:p>
            <a:endParaRPr lang="en-US" sz="2000" b="1" dirty="0">
              <a:hlinkClick r:id="rId3"/>
            </a:endParaRPr>
          </a:p>
          <a:p>
            <a:r>
              <a:rPr lang="en-US" sz="2000" b="1" dirty="0">
                <a:hlinkClick r:id="rId3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4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843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CSS transition – </a:t>
            </a:r>
            <a:r>
              <a:rPr lang="ru-RU" sz="3300" b="1" dirty="0" smtClean="0"/>
              <a:t>анимация переходов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56240" y="1524848"/>
            <a:ext cx="2952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анимации переходов.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868561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2"/>
              </a:rPr>
              <a:t>https://</a:t>
            </a:r>
            <a:r>
              <a:rPr lang="ru-RU" sz="3200" b="1" dirty="0" smtClean="0">
                <a:hlinkClick r:id="rId2"/>
              </a:rPr>
              <a:t>youtu.be/Nloq6uzF8RQ</a:t>
            </a:r>
            <a:endParaRPr lang="ru-RU" sz="3200" b="1" dirty="0"/>
          </a:p>
        </p:txBody>
      </p:sp>
      <p:pic>
        <p:nvPicPr>
          <p:cNvPr id="2" name="Picture 2" descr="CSS-анимации: Transitions и Animations. Motion Path Module 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r="12500"/>
          <a:stretch/>
        </p:blipFill>
        <p:spPr bwMode="auto">
          <a:xfrm>
            <a:off x="551384" y="1941510"/>
            <a:ext cx="7183998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1. Flexbox - </a:t>
            </a:r>
            <a:r>
              <a:rPr lang="ru-RU" sz="5999" dirty="0"/>
              <a:t>размещение</a:t>
            </a:r>
            <a:r>
              <a:rPr lang="en-US" sz="5999" dirty="0"/>
              <a:t/>
            </a:r>
            <a:br>
              <a:rPr lang="en-US" sz="5999" dirty="0"/>
            </a:br>
            <a:r>
              <a:rPr lang="ru-RU" sz="5999" dirty="0"/>
              <a:t> элементов вдоль оси</a:t>
            </a:r>
            <a:endParaRPr lang="uk-UA" sz="5999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960" y="1766426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35960" y="3925508"/>
            <a:ext cx="61206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Воспользуйтесь разметкой:</a:t>
            </a:r>
            <a:r>
              <a:rPr lang="en-US" sz="2800" dirty="0"/>
              <a:t>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filebase.xyz/storage/web/flexbox/v1/template.html</a:t>
            </a:r>
            <a:endParaRPr lang="uk-UA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" r="-1"/>
          <a:stretch/>
        </p:blipFill>
        <p:spPr>
          <a:xfrm>
            <a:off x="0" y="8348"/>
            <a:ext cx="5293589" cy="6849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" y="5085184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justify-content: </a:t>
            </a:r>
            <a:r>
              <a:rPr lang="ru-RU" sz="3200" dirty="0"/>
              <a:t>размещение элементов </a:t>
            </a:r>
            <a:br>
              <a:rPr lang="ru-RU" sz="3200" dirty="0"/>
            </a:br>
            <a:r>
              <a:rPr lang="ru-RU" sz="32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1" y="1056971"/>
            <a:ext cx="7308521" cy="40032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0120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align-items: </a:t>
            </a:r>
            <a:r>
              <a:rPr lang="ru-RU" sz="3200" dirty="0"/>
              <a:t>размещение элементов</a:t>
            </a:r>
            <a:br>
              <a:rPr lang="ru-RU" sz="3200" dirty="0"/>
            </a:br>
            <a:r>
              <a:rPr lang="ru-RU" sz="3200" dirty="0"/>
              <a:t>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885145"/>
            <a:ext cx="6111230" cy="4416065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dirty="0"/>
              <a:t>2. Flexbox – </a:t>
            </a:r>
            <a:r>
              <a:rPr lang="uk-UA" sz="5999" dirty="0" err="1"/>
              <a:t>центрируем</a:t>
            </a:r>
            <a:r>
              <a:rPr lang="uk-UA" sz="5999" dirty="0"/>
              <a:t> </a:t>
            </a:r>
            <a:r>
              <a:rPr lang="uk-UA" sz="5999" dirty="0" err="1"/>
              <a:t>всё</a:t>
            </a:r>
            <a:r>
              <a:rPr lang="uk-UA" sz="5999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008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8048" y="548681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Flexbox</a:t>
            </a:r>
            <a:r>
              <a:rPr lang="uk-UA" sz="3200" b="1" dirty="0"/>
              <a:t> и в</a:t>
            </a:r>
            <a:r>
              <a:rPr lang="ru-RU" sz="3200" b="1" dirty="0" err="1"/>
              <a:t>ыравнивание</a:t>
            </a:r>
            <a:r>
              <a:rPr lang="ru-RU" sz="3200" b="1" dirty="0"/>
              <a:t> по центру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9"/>
            <a:ext cx="5609084" cy="6854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37797" y="2235637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в теге который выступает</a:t>
            </a:r>
            <a:r>
              <a:rPr lang="en-US" sz="2400" dirty="0"/>
              <a:t> </a:t>
            </a:r>
            <a:r>
              <a:rPr lang="en-US" sz="2400" b="1" dirty="0"/>
              <a:t>flex</a:t>
            </a:r>
            <a:r>
              <a:rPr lang="uk-UA" sz="2400" b="1" dirty="0"/>
              <a:t>-контейнером </a:t>
            </a:r>
            <a:r>
              <a:rPr lang="ru-RU" sz="2400" dirty="0"/>
              <a:t>только один элемент, то использование</a:t>
            </a:r>
            <a:r>
              <a:rPr lang="en-US" sz="2400" dirty="0"/>
              <a:t> </a:t>
            </a:r>
            <a:r>
              <a:rPr lang="en-US" sz="2400" b="1" dirty="0"/>
              <a:t>align-items</a:t>
            </a:r>
            <a:r>
              <a:rPr lang="en-US" sz="2400" dirty="0"/>
              <a:t> </a:t>
            </a:r>
            <a:r>
              <a:rPr lang="uk-UA" sz="2400" dirty="0"/>
              <a:t>и </a:t>
            </a:r>
            <a:r>
              <a:rPr lang="en-US" sz="2400" b="1" dirty="0"/>
              <a:t>justify-content</a:t>
            </a:r>
            <a:r>
              <a:rPr lang="en-US" sz="2400" dirty="0"/>
              <a:t> </a:t>
            </a:r>
            <a:r>
              <a:rPr lang="ru-RU" sz="2400" dirty="0"/>
              <a:t>позволяет</a:t>
            </a:r>
            <a:r>
              <a:rPr lang="uk-UA" sz="2400" dirty="0"/>
              <a:t> в</a:t>
            </a:r>
            <a:r>
              <a:rPr lang="ru-RU" sz="2400" dirty="0"/>
              <a:t>выровнять этот элемент по центру родительского тега (который </a:t>
            </a:r>
            <a:r>
              <a:rPr lang="en-US" sz="2400" b="1" dirty="0"/>
              <a:t>flex-</a:t>
            </a:r>
            <a:r>
              <a:rPr lang="uk-UA" sz="2400" b="1" dirty="0"/>
              <a:t>контейнер</a:t>
            </a:r>
            <a:r>
              <a:rPr lang="ru-RU" sz="2400" dirty="0"/>
              <a:t>).</a:t>
            </a:r>
            <a:endParaRPr lang="en-US" sz="2400" dirty="0"/>
          </a:p>
          <a:p>
            <a:r>
              <a:rPr lang="ru-RU" sz="2400" dirty="0"/>
              <a:t>Также внутри </a:t>
            </a:r>
            <a:r>
              <a:rPr lang="en-US" sz="2400" b="1" dirty="0"/>
              <a:t>flex-</a:t>
            </a:r>
            <a:r>
              <a:rPr lang="uk-UA" sz="2400" b="1" dirty="0"/>
              <a:t>контейнера </a:t>
            </a:r>
            <a:r>
              <a:rPr lang="uk-UA" sz="2400" dirty="0"/>
              <a:t>работает </a:t>
            </a:r>
            <a:r>
              <a:rPr lang="en-US" sz="2400" b="1" dirty="0"/>
              <a:t>margin: auto; </a:t>
            </a:r>
            <a:r>
              <a:rPr lang="ru-RU" sz="2400" dirty="0"/>
              <a:t>как</a:t>
            </a:r>
            <a:r>
              <a:rPr lang="uk-UA" sz="2400" dirty="0"/>
              <a:t> по </a:t>
            </a:r>
            <a:r>
              <a:rPr lang="ru-RU" sz="2400" dirty="0"/>
              <a:t>горизонтали</a:t>
            </a:r>
            <a:r>
              <a:rPr lang="uk-UA" sz="2400" dirty="0"/>
              <a:t> так и </a:t>
            </a:r>
            <a:r>
              <a:rPr lang="ru-RU" sz="2400" dirty="0"/>
              <a:t>по</a:t>
            </a:r>
            <a:r>
              <a:rPr lang="en-US" sz="2400" dirty="0"/>
              <a:t> </a:t>
            </a:r>
            <a:r>
              <a:rPr lang="ru-RU" sz="2400" dirty="0"/>
              <a:t>вертикали</a:t>
            </a:r>
            <a:r>
              <a:rPr lang="uk-UA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95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434</Words>
  <Application>Microsoft Office PowerPoint</Application>
  <PresentationFormat>Широкоэкранный</PresentationFormat>
  <Paragraphs>57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630</cp:revision>
  <dcterms:created xsi:type="dcterms:W3CDTF">2014-11-20T09:08:59Z</dcterms:created>
  <dcterms:modified xsi:type="dcterms:W3CDTF">2020-10-27T21:12:19Z</dcterms:modified>
</cp:coreProperties>
</file>