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52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46" r:id="rId14"/>
    <p:sldId id="347" r:id="rId15"/>
    <p:sldId id="348" r:id="rId16"/>
    <p:sldId id="339" r:id="rId17"/>
    <p:sldId id="340" r:id="rId18"/>
    <p:sldId id="350" r:id="rId19"/>
    <p:sldId id="351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2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46"/>
            <p14:sldId id="347"/>
            <p14:sldId id="348"/>
            <p14:sldId id="339"/>
            <p14:sldId id="340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64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29.10.2020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6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translations/how-css-flexbox-works/" TargetMode="External"/><Relationship Id="rId2" Type="http://schemas.openxmlformats.org/officeDocument/2006/relationships/hyperlink" Target="https://frontender.info/a-guide-to-flexbox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habr.com/ru/company/ruvds/blog/515298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Nloq6uzF8R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lebase.xyz/storage/web/flexbox/v1/templa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fle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Flexbox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dirty="0"/>
              <a:t>3. </a:t>
            </a:r>
            <a:r>
              <a:rPr lang="ru-RU" sz="5999" dirty="0"/>
              <a:t>Построение</a:t>
            </a:r>
            <a:r>
              <a:rPr lang="uk-UA" sz="5999" dirty="0"/>
              <a:t> шаблона </a:t>
            </a:r>
            <a:br>
              <a:rPr lang="uk-UA" sz="5999" dirty="0"/>
            </a:br>
            <a:r>
              <a:rPr lang="ru-RU" sz="5999" dirty="0"/>
              <a:t>страницы</a:t>
            </a:r>
            <a:r>
              <a:rPr lang="uk-UA" sz="5999" dirty="0"/>
              <a:t> и </a:t>
            </a:r>
            <a:r>
              <a:rPr lang="ru-RU" sz="5999" dirty="0"/>
              <a:t>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9976" y="1556793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Flexbox</a:t>
            </a:r>
            <a:r>
              <a:rPr lang="en-US" sz="3600" dirty="0"/>
              <a:t> </a:t>
            </a:r>
            <a:r>
              <a:rPr lang="ru-RU" sz="3600" dirty="0"/>
              <a:t>может помочь и в формировании как шаблона страницы в целом, так и отдельных компонентов этой страницы </a:t>
            </a:r>
            <a:r>
              <a:rPr lang="ru-RU" sz="3600" i="1" dirty="0"/>
              <a:t>(одно другому не мешает)</a:t>
            </a:r>
            <a:r>
              <a:rPr lang="ru-RU" sz="3600" dirty="0"/>
              <a:t>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dirty="0"/>
              <a:t>Домашнее задание</a:t>
            </a:r>
            <a:endParaRPr lang="uk-UA" sz="5999" dirty="0"/>
          </a:p>
        </p:txBody>
      </p:sp>
    </p:spTree>
    <p:extLst>
      <p:ext uri="{BB962C8B-B14F-4D97-AF65-F5344CB8AC3E}">
        <p14:creationId xmlns:p14="http://schemas.microsoft.com/office/powerpoint/2010/main" val="3521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Flexbox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63552" y="5714093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https://flexboxfroggy.com/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94" y="1105352"/>
            <a:ext cx="10277510" cy="4123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3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9" r="19678"/>
          <a:stretch/>
        </p:blipFill>
        <p:spPr>
          <a:xfrm>
            <a:off x="0" y="0"/>
            <a:ext cx="424847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248472" y="620688"/>
            <a:ext cx="732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79976" y="1844824"/>
            <a:ext cx="44398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Реализуйте</a:t>
            </a:r>
            <a:r>
              <a:rPr lang="en-US" sz="2800" dirty="0" smtClean="0"/>
              <a:t> </a:t>
            </a:r>
            <a:r>
              <a:rPr lang="ru-RU" sz="2800" dirty="0" smtClean="0"/>
              <a:t>страницу фото галереи</a:t>
            </a:r>
            <a:r>
              <a:rPr lang="ru-RU" sz="2800" dirty="0"/>
              <a:t>, </a:t>
            </a:r>
            <a:r>
              <a:rPr lang="en-US" sz="2800" b="1" dirty="0" smtClean="0"/>
              <a:t>Flexbox</a:t>
            </a:r>
            <a:r>
              <a:rPr lang="en-US" sz="2800" dirty="0" smtClean="0"/>
              <a:t> </a:t>
            </a:r>
            <a:r>
              <a:rPr lang="ru-RU" sz="2800" dirty="0"/>
              <a:t>вам в этом </a:t>
            </a:r>
            <a:r>
              <a:rPr lang="ru-RU" sz="2800" dirty="0" smtClean="0"/>
              <a:t>поможет. На странице присутствует </a:t>
            </a:r>
            <a:r>
              <a:rPr lang="ru-RU" sz="2800" b="1" dirty="0" smtClean="0"/>
              <a:t>контейнер</a:t>
            </a:r>
            <a:r>
              <a:rPr lang="ru-RU" sz="2800" dirty="0" smtClean="0"/>
              <a:t> в 70% ширины видимой области, с ограничением</a:t>
            </a:r>
            <a:r>
              <a:rPr lang="uk-UA" sz="2800" dirty="0" smtClean="0"/>
              <a:t> </a:t>
            </a:r>
            <a:r>
              <a:rPr lang="ru-RU" sz="2800" dirty="0" smtClean="0"/>
              <a:t>минимум 300, максимум 960 пикселей</a:t>
            </a:r>
            <a:r>
              <a:rPr lang="uk-UA" sz="2800" dirty="0" smtClean="0"/>
              <a:t>. 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5215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496" y="1340768"/>
            <a:ext cx="732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</a:t>
            </a:r>
            <a:r>
              <a:rPr lang="ru-RU" sz="3600" b="1" dirty="0" smtClean="0"/>
              <a:t>задание ++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35960" y="2708920"/>
            <a:ext cx="4439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Вместо фотографий, разместите на странице экземпляры этого компонента.</a:t>
            </a:r>
            <a:endParaRPr lang="uk-UA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149"/>
            <a:ext cx="4830743" cy="68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dirty="0"/>
              <a:t>Будет полезным</a:t>
            </a:r>
            <a:endParaRPr lang="uk-UA" sz="5999" dirty="0"/>
          </a:p>
        </p:txBody>
      </p:sp>
    </p:spTree>
    <p:extLst>
      <p:ext uri="{BB962C8B-B14F-4D97-AF65-F5344CB8AC3E}">
        <p14:creationId xmlns:p14="http://schemas.microsoft.com/office/powerpoint/2010/main" val="23146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9976" y="914978"/>
            <a:ext cx="607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 работает </a:t>
            </a:r>
            <a:r>
              <a:rPr lang="en-US" sz="3600" b="1" dirty="0"/>
              <a:t>Flexbox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79976" y="3861049"/>
            <a:ext cx="60783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2"/>
              </a:rPr>
              <a:t>https://frontender.info/a-guide-to-flexbox/</a:t>
            </a:r>
            <a:endParaRPr lang="uk-UA" sz="2000" b="1" dirty="0"/>
          </a:p>
          <a:p>
            <a:endParaRPr lang="en-US" sz="2000" b="1" dirty="0">
              <a:hlinkClick r:id="rId3"/>
            </a:endParaRPr>
          </a:p>
          <a:p>
            <a:r>
              <a:rPr lang="en-US" sz="2000" b="1" dirty="0">
                <a:hlinkClick r:id="rId3"/>
              </a:rPr>
              <a:t>https://tproger.ru/translations/how-css-flexbox-works/</a:t>
            </a:r>
            <a:endParaRPr lang="en-US" sz="2000" b="1" dirty="0"/>
          </a:p>
          <a:p>
            <a:endParaRPr lang="en-US" sz="2000" b="1" dirty="0"/>
          </a:p>
          <a:p>
            <a:r>
              <a:rPr lang="ru-RU" sz="2000" b="1" dirty="0">
                <a:hlinkClick r:id="rId4"/>
              </a:rPr>
              <a:t>https://habr.com/ru/company/ruvds/blog/515298/</a:t>
            </a:r>
            <a:endParaRPr lang="ru-RU" sz="2000" b="1" dirty="0"/>
          </a:p>
        </p:txBody>
      </p:sp>
      <p:pic>
        <p:nvPicPr>
          <p:cNvPr id="2050" name="Picture 2" descr="https://proglib.io/wp-content/uploads/2017/02/flexbox-c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08935"/>
            <a:ext cx="4320480" cy="265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9976" y="1838604"/>
            <a:ext cx="607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Вам будет полезным узнать детали работы </a:t>
            </a:r>
            <a:r>
              <a:rPr lang="en-US" sz="2400" dirty="0"/>
              <a:t>Flexbox’</a:t>
            </a:r>
            <a:r>
              <a:rPr lang="ru-RU" sz="2400" dirty="0"/>
              <a:t>а</a:t>
            </a:r>
            <a:endParaRPr lang="uk-UA" sz="2400" dirty="0"/>
          </a:p>
        </p:txBody>
      </p:sp>
      <p:pic>
        <p:nvPicPr>
          <p:cNvPr id="3" name="Picture 4" descr="Обложка пост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6" y="3882376"/>
            <a:ext cx="4606652" cy="161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3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/>
              <a:t>К следующему </a:t>
            </a:r>
          </a:p>
          <a:p>
            <a:pPr algn="ctr"/>
            <a:r>
              <a:rPr lang="ru-RU" sz="6600" dirty="0"/>
              <a:t>занятию…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843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smtClean="0"/>
              <a:t>CSS transition – </a:t>
            </a:r>
            <a:r>
              <a:rPr lang="ru-RU" sz="3300" b="1" dirty="0" smtClean="0"/>
              <a:t>анимация переходов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184232" y="1741762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smtClean="0">
                <a:solidFill>
                  <a:srgbClr val="00B050"/>
                </a:solidFill>
              </a:rPr>
              <a:t>анимации переходов.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652537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hlinkClick r:id="rId2"/>
              </a:rPr>
              <a:t>https://</a:t>
            </a:r>
            <a:r>
              <a:rPr lang="ru-RU" sz="3200" b="1" dirty="0" smtClean="0">
                <a:hlinkClick r:id="rId2"/>
              </a:rPr>
              <a:t>youtu.be/Nloq6uzF8RQ</a:t>
            </a:r>
            <a:endParaRPr lang="ru-RU" sz="3200" b="1" dirty="0"/>
          </a:p>
        </p:txBody>
      </p:sp>
      <p:pic>
        <p:nvPicPr>
          <p:cNvPr id="2" name="Picture 2" descr="CSS-анимации: Transitions и Animations. Motion Path Module C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r="12500"/>
          <a:stretch/>
        </p:blipFill>
        <p:spPr bwMode="auto">
          <a:xfrm>
            <a:off x="767408" y="1844824"/>
            <a:ext cx="6912768" cy="28408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6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dirty="0"/>
              <a:t>1. Flexbox - </a:t>
            </a:r>
            <a:r>
              <a:rPr lang="ru-RU" sz="5999" dirty="0"/>
              <a:t>размещение</a:t>
            </a:r>
            <a:r>
              <a:rPr lang="en-US" sz="5999" dirty="0"/>
              <a:t/>
            </a:r>
            <a:br>
              <a:rPr lang="en-US" sz="5999" dirty="0"/>
            </a:br>
            <a:r>
              <a:rPr lang="ru-RU" sz="5999" dirty="0"/>
              <a:t> элементов вдоль оси</a:t>
            </a:r>
            <a:endParaRPr lang="uk-UA" sz="5999" dirty="0"/>
          </a:p>
        </p:txBody>
      </p:sp>
    </p:spTree>
    <p:extLst>
      <p:ext uri="{BB962C8B-B14F-4D97-AF65-F5344CB8AC3E}">
        <p14:creationId xmlns:p14="http://schemas.microsoft.com/office/powerpoint/2010/main" val="34296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5960" y="1766426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Flexbox - </a:t>
            </a:r>
            <a:r>
              <a:rPr lang="ru-RU" sz="4400" b="1" dirty="0"/>
              <a:t>герой</a:t>
            </a:r>
            <a:r>
              <a:rPr lang="en-US" sz="4400" b="1" dirty="0"/>
              <a:t> </a:t>
            </a:r>
            <a:r>
              <a:rPr lang="ru-RU" sz="4400" b="1" dirty="0"/>
              <a:t>эпохи до </a:t>
            </a:r>
            <a:r>
              <a:rPr lang="en-US" sz="4400" b="1" dirty="0"/>
              <a:t>CSS Grid</a:t>
            </a:r>
            <a:endParaRPr lang="ru-RU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35960" y="3925508"/>
            <a:ext cx="61206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Воспользуйтесь разметкой:</a:t>
            </a:r>
            <a:r>
              <a:rPr lang="en-US" sz="2800" dirty="0"/>
              <a:t>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filebase.xyz/storage/web/flexbox/v1/template.html</a:t>
            </a:r>
            <a:endParaRPr lang="uk-UA" sz="1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65" r="-1"/>
          <a:stretch/>
        </p:blipFill>
        <p:spPr>
          <a:xfrm>
            <a:off x="0" y="8348"/>
            <a:ext cx="5293589" cy="6849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32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586240" y="1412776"/>
            <a:ext cx="5621939" cy="35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23993" y="1052738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1408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2391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3630505"/>
            <a:ext cx="9721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помощи </a:t>
            </a:r>
            <a:r>
              <a:rPr lang="en-US" sz="2000" b="1" dirty="0">
                <a:solidFill>
                  <a:srgbClr val="00B050"/>
                </a:solidFill>
              </a:rPr>
              <a:t>flex-grow</a:t>
            </a:r>
            <a:r>
              <a:rPr lang="en-US" sz="2000" dirty="0"/>
              <a:t> (</a:t>
            </a:r>
            <a:r>
              <a:rPr lang="ru-RU" sz="2000" dirty="0"/>
              <a:t>задаётся не для </a:t>
            </a:r>
            <a:r>
              <a:rPr lang="en-US" sz="2000" dirty="0"/>
              <a:t>flex-</a:t>
            </a:r>
            <a:r>
              <a:rPr lang="ru-RU" sz="2000" dirty="0"/>
              <a:t>контейнера, а для вложенных элементов</a:t>
            </a:r>
            <a:r>
              <a:rPr lang="en-US" sz="2000" dirty="0"/>
              <a:t>)</a:t>
            </a:r>
            <a:r>
              <a:rPr lang="ru-RU" sz="2000" dirty="0"/>
              <a:t> мы можем управлять тем как элементы будут занимать доступное пространство при его увеличении. Близкое по смыслу свойство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/>
              <a:t> </a:t>
            </a:r>
            <a:r>
              <a:rPr lang="ru-RU" sz="2000" dirty="0"/>
              <a:t>отвечает за то как элемент будет сжиматься. Свойство 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позволяет задать базовый размер элемента вдоль главной оси. Также все три значения задаются при помощи общего свойство с названием </a:t>
            </a:r>
            <a:r>
              <a:rPr lang="en-US" sz="2000" dirty="0"/>
              <a:t>flex (</a:t>
            </a:r>
            <a:r>
              <a:rPr lang="ru-RU" sz="2000" dirty="0"/>
              <a:t>например: </a:t>
            </a:r>
            <a:r>
              <a:rPr lang="en-US" sz="2000" b="1" dirty="0">
                <a:solidFill>
                  <a:srgbClr val="00B050"/>
                </a:solidFill>
              </a:rPr>
              <a:t>flex: 1 0 auto;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в котором указываются соответственно </a:t>
            </a:r>
            <a:r>
              <a:rPr lang="en-US" sz="2000" b="1" dirty="0">
                <a:solidFill>
                  <a:srgbClr val="00B050"/>
                </a:solidFill>
              </a:rPr>
              <a:t>flex-grow,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Flexbox – </a:t>
            </a:r>
            <a:r>
              <a:rPr lang="ru-RU" sz="2800" b="1"/>
              <a:t>управление размещением элементов</a:t>
            </a:r>
            <a:endParaRPr lang="ru-RU" sz="2800" b="1" dirty="0"/>
          </a:p>
        </p:txBody>
      </p:sp>
      <p:pic>
        <p:nvPicPr>
          <p:cNvPr id="1026" name="Picture 2" descr="https://cdn-images-1.medium.com/max/1600/1*43faUXdI5KbcSb_LbXO-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b="11551"/>
          <a:stretch/>
        </p:blipFill>
        <p:spPr bwMode="auto">
          <a:xfrm>
            <a:off x="1343472" y="911362"/>
            <a:ext cx="9721080" cy="251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72576" y="6050500"/>
            <a:ext cx="4646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https://webref.ru/css/flex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5481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" y="5085184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justify-content: </a:t>
            </a:r>
            <a:r>
              <a:rPr lang="ru-RU" sz="3200" dirty="0"/>
              <a:t>размещение элементов </a:t>
            </a:r>
            <a:br>
              <a:rPr lang="ru-RU" sz="3200" dirty="0"/>
            </a:br>
            <a:r>
              <a:rPr lang="ru-RU" sz="3200" dirty="0"/>
              <a:t>относительно главной оси.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41" y="1056971"/>
            <a:ext cx="7308521" cy="40032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5229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24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30120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align-items: </a:t>
            </a:r>
            <a:r>
              <a:rPr lang="ru-RU" sz="3200" dirty="0"/>
              <a:t>размещение элементов</a:t>
            </a:r>
            <a:br>
              <a:rPr lang="ru-RU" sz="3200" dirty="0"/>
            </a:br>
            <a:r>
              <a:rPr lang="ru-RU" sz="3200" dirty="0"/>
              <a:t> относительно поперечной оси.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885145"/>
            <a:ext cx="6111230" cy="4416065"/>
          </a:xfrm>
          <a:prstGeom prst="rect">
            <a:avLst/>
          </a:prstGeom>
          <a:ln w="285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1245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dirty="0"/>
              <a:t>2. Flexbox – </a:t>
            </a:r>
            <a:r>
              <a:rPr lang="uk-UA" sz="5999" dirty="0" err="1"/>
              <a:t>центрируем</a:t>
            </a:r>
            <a:r>
              <a:rPr lang="uk-UA" sz="5999" dirty="0"/>
              <a:t> </a:t>
            </a:r>
            <a:r>
              <a:rPr lang="uk-UA" sz="5999" dirty="0" err="1"/>
              <a:t>всё</a:t>
            </a:r>
            <a:r>
              <a:rPr lang="uk-UA" sz="5999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008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8048" y="548681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Flexbox</a:t>
            </a:r>
            <a:r>
              <a:rPr lang="uk-UA" sz="3200" b="1" dirty="0"/>
              <a:t> и в</a:t>
            </a:r>
            <a:r>
              <a:rPr lang="ru-RU" sz="3200" b="1" dirty="0" err="1"/>
              <a:t>ыравнивание</a:t>
            </a:r>
            <a:r>
              <a:rPr lang="ru-RU" sz="3200" b="1" dirty="0"/>
              <a:t> по центру</a:t>
            </a:r>
            <a:endParaRPr lang="en-US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9"/>
            <a:ext cx="5609084" cy="6854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537797" y="2235637"/>
            <a:ext cx="4752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в теге который выступает</a:t>
            </a:r>
            <a:r>
              <a:rPr lang="en-US" sz="2400" dirty="0"/>
              <a:t> </a:t>
            </a:r>
            <a:r>
              <a:rPr lang="en-US" sz="2400" b="1" dirty="0"/>
              <a:t>flex</a:t>
            </a:r>
            <a:r>
              <a:rPr lang="uk-UA" sz="2400" b="1" dirty="0"/>
              <a:t>-контейнером </a:t>
            </a:r>
            <a:r>
              <a:rPr lang="ru-RU" sz="2400" dirty="0"/>
              <a:t>только один элемент, то использование</a:t>
            </a:r>
            <a:r>
              <a:rPr lang="en-US" sz="2400" dirty="0"/>
              <a:t> </a:t>
            </a:r>
            <a:r>
              <a:rPr lang="en-US" sz="2400" b="1" dirty="0"/>
              <a:t>align-items</a:t>
            </a:r>
            <a:r>
              <a:rPr lang="en-US" sz="2400" dirty="0"/>
              <a:t> </a:t>
            </a:r>
            <a:r>
              <a:rPr lang="uk-UA" sz="2400" dirty="0"/>
              <a:t>и </a:t>
            </a:r>
            <a:r>
              <a:rPr lang="en-US" sz="2400" b="1" dirty="0"/>
              <a:t>justify-content</a:t>
            </a:r>
            <a:r>
              <a:rPr lang="en-US" sz="2400" dirty="0"/>
              <a:t> </a:t>
            </a:r>
            <a:r>
              <a:rPr lang="ru-RU" sz="2400" dirty="0"/>
              <a:t>позволяет</a:t>
            </a:r>
            <a:r>
              <a:rPr lang="uk-UA" sz="2400" dirty="0"/>
              <a:t> в</a:t>
            </a:r>
            <a:r>
              <a:rPr lang="ru-RU" sz="2400" dirty="0"/>
              <a:t>выровнять этот элемент по центру родительского тега (который </a:t>
            </a:r>
            <a:r>
              <a:rPr lang="en-US" sz="2400" b="1" dirty="0"/>
              <a:t>flex-</a:t>
            </a:r>
            <a:r>
              <a:rPr lang="uk-UA" sz="2400" b="1" dirty="0"/>
              <a:t>контейнер</a:t>
            </a:r>
            <a:r>
              <a:rPr lang="ru-RU" sz="2400" dirty="0"/>
              <a:t>).</a:t>
            </a:r>
            <a:endParaRPr lang="en-US" sz="2400" dirty="0"/>
          </a:p>
          <a:p>
            <a:r>
              <a:rPr lang="ru-RU" sz="2400" dirty="0"/>
              <a:t>Также внутри </a:t>
            </a:r>
            <a:r>
              <a:rPr lang="en-US" sz="2400" b="1" dirty="0"/>
              <a:t>flex-</a:t>
            </a:r>
            <a:r>
              <a:rPr lang="uk-UA" sz="2400" b="1" dirty="0"/>
              <a:t>контейнера </a:t>
            </a:r>
            <a:r>
              <a:rPr lang="uk-UA" sz="2400" dirty="0"/>
              <a:t>работает </a:t>
            </a:r>
            <a:r>
              <a:rPr lang="en-US" sz="2400" b="1" dirty="0"/>
              <a:t>margin: auto; </a:t>
            </a:r>
            <a:r>
              <a:rPr lang="ru-RU" sz="2400" dirty="0"/>
              <a:t>как</a:t>
            </a:r>
            <a:r>
              <a:rPr lang="uk-UA" sz="2400" dirty="0"/>
              <a:t> по </a:t>
            </a:r>
            <a:r>
              <a:rPr lang="ru-RU" sz="2400" dirty="0"/>
              <a:t>горизонтали</a:t>
            </a:r>
            <a:r>
              <a:rPr lang="uk-UA" sz="2400" dirty="0"/>
              <a:t> так и </a:t>
            </a:r>
            <a:r>
              <a:rPr lang="ru-RU" sz="2400" dirty="0"/>
              <a:t>по</a:t>
            </a:r>
            <a:r>
              <a:rPr lang="en-US" sz="2400" dirty="0"/>
              <a:t> </a:t>
            </a:r>
            <a:r>
              <a:rPr lang="ru-RU" sz="2400" dirty="0"/>
              <a:t>вертикали</a:t>
            </a:r>
            <a:r>
              <a:rPr lang="uk-UA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95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4582</TotalTime>
  <Words>434</Words>
  <Application>Microsoft Office PowerPoint</Application>
  <PresentationFormat>Широкоэкранный</PresentationFormat>
  <Paragraphs>57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631</cp:revision>
  <dcterms:created xsi:type="dcterms:W3CDTF">2014-11-20T09:08:59Z</dcterms:created>
  <dcterms:modified xsi:type="dcterms:W3CDTF">2020-10-29T07:43:15Z</dcterms:modified>
</cp:coreProperties>
</file>