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71" r:id="rId2"/>
    <p:sldId id="329" r:id="rId3"/>
    <p:sldId id="35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67" r:id="rId13"/>
    <p:sldId id="350" r:id="rId14"/>
    <p:sldId id="347" r:id="rId15"/>
    <p:sldId id="368" r:id="rId16"/>
    <p:sldId id="351" r:id="rId17"/>
    <p:sldId id="353" r:id="rId18"/>
    <p:sldId id="352" r:id="rId19"/>
    <p:sldId id="356" r:id="rId20"/>
    <p:sldId id="357" r:id="rId21"/>
    <p:sldId id="369" r:id="rId22"/>
    <p:sldId id="370" r:id="rId23"/>
    <p:sldId id="372" r:id="rId24"/>
    <p:sldId id="373" r:id="rId25"/>
    <p:sldId id="374" r:id="rId26"/>
    <p:sldId id="375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7"/>
            <p14:sldId id="350"/>
            <p14:sldId id="347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ilebase.xyz/storage/web/transition/v2/css-transition-demo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ilebase.xyz/storage/web/transition/v1/homework-dem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725144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 smtClean="0"/>
              <a:t> </a:t>
            </a:r>
            <a:r>
              <a:rPr lang="en-US" sz="2000" b="1" dirty="0" smtClean="0"/>
              <a:t>transition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</a:t>
            </a:r>
            <a:r>
              <a:rPr lang="ru-RU" sz="2400" dirty="0" smtClean="0"/>
              <a:t>времени. Чтобы </a:t>
            </a:r>
            <a:r>
              <a:rPr lang="ru-RU" sz="2400" dirty="0"/>
              <a:t>анимация перехода работала необходимо </a:t>
            </a:r>
            <a:r>
              <a:rPr lang="ru-RU" sz="2400" dirty="0" smtClean="0"/>
              <a:t>чтобы у тега было задано </a:t>
            </a:r>
            <a:r>
              <a:rPr lang="ru-RU" sz="2400" dirty="0"/>
              <a:t>начальное </a:t>
            </a:r>
            <a:r>
              <a:rPr lang="ru-RU" sz="2400" dirty="0" smtClean="0"/>
              <a:t>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 smtClean="0"/>
              <a:t>. нужно указать стартовое значение </a:t>
            </a:r>
            <a:r>
              <a:rPr lang="ru-RU" sz="2400" dirty="0"/>
              <a:t>с которого начнётся </a:t>
            </a:r>
            <a:r>
              <a:rPr lang="ru-RU" sz="2400" dirty="0" smtClean="0"/>
              <a:t>переход).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0322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797152"/>
            <a:ext cx="1219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Скачайте набор демонстрационных шаблонов</a:t>
            </a:r>
            <a:r>
              <a:rPr lang="en-US" sz="2800" b="1" dirty="0"/>
              <a:t>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filebase.xyz/storage/web/transition/v2/css-transition-demo.zip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76672"/>
            <a:ext cx="2751310" cy="2979956"/>
          </a:xfrm>
          <a:prstGeom prst="rect">
            <a:avLst/>
          </a:prstGeom>
        </p:spPr>
      </p:pic>
      <p:pic>
        <p:nvPicPr>
          <p:cNvPr id="1028" name="Picture 4" descr="CSS Transi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1055440" y="980728"/>
            <a:ext cx="576262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4. </a:t>
            </a:r>
            <a:r>
              <a:rPr lang="ru-RU" sz="6000" dirty="0" smtClean="0"/>
              <a:t>Анимация поведения </a:t>
            </a:r>
            <a:br>
              <a:rPr lang="ru-RU" sz="6000" dirty="0" smtClean="0"/>
            </a:br>
            <a:r>
              <a:rPr lang="ru-RU" sz="6000" dirty="0" smtClean="0"/>
              <a:t>элементов управления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731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2805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 </a:t>
            </a:r>
            <a:r>
              <a:rPr lang="ru-RU" sz="3600" b="1" dirty="0"/>
              <a:t>Анимация </a:t>
            </a:r>
            <a:r>
              <a:rPr lang="ru-RU" sz="3600" b="1" dirty="0" smtClean="0"/>
              <a:t>поведения элементов </a:t>
            </a:r>
            <a:r>
              <a:rPr lang="ru-RU" sz="3600" b="1" dirty="0"/>
              <a:t>управления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30" y="1268760"/>
            <a:ext cx="7040137" cy="408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3435" y="5207281"/>
            <a:ext cx="904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 помощи анимации переходов мы может воспроизвести реалистичный эффект нажатия на кнопку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05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5. Полезные </a:t>
            </a:r>
            <a:r>
              <a:rPr lang="it-IT" sz="6000" dirty="0" smtClean="0"/>
              <a:t>CSS</a:t>
            </a:r>
            <a:r>
              <a:rPr lang="ru-RU" sz="6000" dirty="0" smtClean="0"/>
              <a:t>-свойства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transform</a:t>
            </a:r>
            <a:r>
              <a:rPr lang="it-IT" sz="2800" dirty="0" smtClean="0"/>
              <a:t> – </a:t>
            </a:r>
            <a:r>
              <a:rPr lang="ru-RU" sz="2800" dirty="0" smtClean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filter</a:t>
            </a:r>
            <a:r>
              <a:rPr lang="it-IT" sz="2800" dirty="0" smtClean="0"/>
              <a:t> – </a:t>
            </a:r>
            <a:r>
              <a:rPr lang="ru-RU" sz="2800" dirty="0" smtClean="0"/>
              <a:t>графические фильтры средствами </a:t>
            </a:r>
            <a:r>
              <a:rPr lang="it-IT" sz="2800" dirty="0" smtClean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position</a:t>
            </a:r>
            <a:r>
              <a:rPr lang="it-IT" sz="2800" dirty="0" smtClean="0"/>
              <a:t> – </a:t>
            </a:r>
            <a:r>
              <a:rPr lang="ru-RU" sz="2800" dirty="0" smtClean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1.</a:t>
            </a:r>
            <a:r>
              <a:rPr lang="ru-RU" sz="6000" dirty="0" smtClean="0"/>
              <a:t> Состояние элемента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1384" y="5524121"/>
            <a:ext cx="115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Пример: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filebase.xyz/storage/web/transition/v1/homework-demo.html</a:t>
            </a:r>
            <a:endParaRPr lang="en-US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976320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Создайте разметку, с анимацией перехода, как на макете и в примере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</a:t>
            </a:r>
            <a:r>
              <a:rPr lang="ru-RU" sz="3600" b="1" dirty="0" smtClean="0">
                <a:hlinkClick r:id="rId3"/>
              </a:rPr>
              <a:t>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Черед одно занятие…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857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1. </a:t>
            </a:r>
            <a:r>
              <a:rPr lang="ru-RU" sz="4000" b="1" dirty="0" smtClean="0"/>
              <a:t>Скачайте и установите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2. </a:t>
            </a:r>
            <a:r>
              <a:rPr lang="ru-RU" sz="3300" b="1" dirty="0" smtClean="0"/>
              <a:t>Зарегистрируйте аккаунт на сайте </a:t>
            </a:r>
            <a:r>
              <a:rPr lang="en-US" sz="3300" b="1" dirty="0" smtClean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</a:t>
            </a:r>
            <a:r>
              <a:rPr lang="en-US" sz="4400" b="1" dirty="0" smtClean="0">
                <a:hlinkClick r:id="rId2"/>
              </a:rPr>
              <a:t>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Видеонструкция</a:t>
            </a:r>
            <a:r>
              <a:rPr lang="ru-RU" sz="3300" b="1" dirty="0" smtClean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Зарегистрируйте </a:t>
            </a:r>
            <a:r>
              <a:rPr lang="ru-RU" sz="2400" b="1" dirty="0" smtClean="0"/>
              <a:t>аккаунт</a:t>
            </a:r>
            <a:r>
              <a:rPr lang="ru-RU" sz="2400" dirty="0" smtClean="0"/>
              <a:t> на </a:t>
            </a:r>
            <a:r>
              <a:rPr lang="en-US" sz="2400" b="1" dirty="0" smtClean="0"/>
              <a:t>GitHub</a:t>
            </a:r>
            <a:r>
              <a:rPr lang="ru-RU" sz="2400" dirty="0"/>
              <a:t>.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b="1" dirty="0" smtClean="0"/>
              <a:t>Скачайте</a:t>
            </a:r>
            <a:r>
              <a:rPr lang="ru-RU" sz="2400" dirty="0" smtClean="0"/>
              <a:t>, </a:t>
            </a:r>
            <a:r>
              <a:rPr lang="ru-RU" sz="2400" b="1" dirty="0" smtClean="0"/>
              <a:t>установите</a:t>
            </a:r>
            <a:r>
              <a:rPr lang="ru-RU" sz="2400" dirty="0" smtClean="0"/>
              <a:t> и </a:t>
            </a:r>
            <a:r>
              <a:rPr lang="ru-RU" sz="2400" b="1" dirty="0" smtClean="0"/>
              <a:t>настройте</a:t>
            </a:r>
            <a:r>
              <a:rPr lang="ru-RU" sz="2400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по инструкции.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uk-UA" sz="2400" dirty="0" smtClean="0"/>
              <a:t>) </a:t>
            </a:r>
            <a:r>
              <a:rPr lang="en-US" sz="2400" dirty="0" smtClean="0"/>
              <a:t>10</a:t>
            </a:r>
            <a:r>
              <a:rPr lang="uk-UA" sz="2400" dirty="0" smtClean="0"/>
              <a:t> </a:t>
            </a:r>
            <a:r>
              <a:rPr lang="uk-UA" sz="2400" dirty="0" err="1" smtClean="0"/>
              <a:t>параграфов</a:t>
            </a:r>
            <a:r>
              <a:rPr lang="ru-RU" sz="2400" dirty="0" smtClean="0"/>
              <a:t> </a:t>
            </a:r>
            <a:r>
              <a:rPr lang="en-US" sz="2400" b="1" dirty="0" smtClean="0"/>
              <a:t>&lt;</a:t>
            </a:r>
            <a:r>
              <a:rPr lang="en-US" sz="2400" b="1" dirty="0"/>
              <a:t>p</a:t>
            </a:r>
            <a:r>
              <a:rPr lang="en-US" sz="2400" b="1" dirty="0" smtClean="0"/>
              <a:t>&gt; </a:t>
            </a:r>
            <a:r>
              <a:rPr lang="uk-UA" sz="2400" dirty="0" smtClean="0"/>
              <a:t>с </a:t>
            </a:r>
            <a:r>
              <a:rPr lang="en-US" sz="2400" dirty="0"/>
              <a:t>5</a:t>
            </a:r>
            <a:r>
              <a:rPr lang="en-US" sz="2400" dirty="0" smtClean="0"/>
              <a:t>0</a:t>
            </a:r>
            <a:r>
              <a:rPr lang="uk-UA" sz="2400" dirty="0" smtClean="0"/>
              <a:t>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</a:t>
            </a:r>
            <a:r>
              <a:rPr lang="ru-RU" sz="2000" dirty="0" smtClean="0"/>
              <a:t>будучи расположен в </a:t>
            </a:r>
            <a:r>
              <a:rPr lang="ru-RU" sz="2000" dirty="0"/>
              <a:t>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348880"/>
            <a:ext cx="6356309" cy="2094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390674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136339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 smtClean="0"/>
              <a:t>псевдокласс</a:t>
            </a:r>
            <a:r>
              <a:rPr lang="ru-RU" sz="2400" dirty="0" smtClean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6339"/>
            <a:ext cx="6480720" cy="2628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486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2. Анимация средствами </a:t>
            </a:r>
            <a:r>
              <a:rPr lang="en-US" sz="6000" dirty="0"/>
              <a:t>CSS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2051556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Анимация на веб-странице это изменение во времени того или иного стилевого</a:t>
            </a:r>
            <a:r>
              <a:rPr lang="en-US" sz="4000" dirty="0" smtClean="0"/>
              <a:t> </a:t>
            </a:r>
            <a:r>
              <a:rPr lang="ru-RU" sz="4000" dirty="0" smtClean="0"/>
              <a:t>свойства элемента.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До появления </a:t>
            </a:r>
            <a:r>
              <a:rPr lang="en-US" sz="2800" b="1" dirty="0"/>
              <a:t>CSS 3 </a:t>
            </a:r>
            <a:r>
              <a:rPr lang="ru-RU" sz="2800" dirty="0"/>
              <a:t>анимация </a:t>
            </a:r>
            <a:r>
              <a:rPr lang="ru-RU" sz="2800" dirty="0" smtClean="0"/>
              <a:t>создавалась </a:t>
            </a:r>
            <a:r>
              <a:rPr lang="ru-RU" sz="2800" dirty="0"/>
              <a:t>исключительно средствами </a:t>
            </a:r>
            <a:r>
              <a:rPr lang="en-US" sz="2800" b="1" dirty="0"/>
              <a:t>JavaScript</a:t>
            </a:r>
            <a:r>
              <a:rPr lang="ru-RU" sz="2800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  </a:t>
            </a:r>
            <a:r>
              <a:rPr lang="ru-RU" sz="4400" b="1" dirty="0" smtClean="0"/>
              <a:t>и анимация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на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 smtClean="0"/>
              <a:t> плавный </a:t>
            </a:r>
            <a:r>
              <a:rPr lang="ru-RU" sz="3600" dirty="0"/>
              <a:t>переход между </a:t>
            </a:r>
            <a:r>
              <a:rPr lang="ru-RU" sz="3600" dirty="0" smtClean="0"/>
              <a:t>различными значениями стилевых свойств, </a:t>
            </a:r>
            <a:r>
              <a:rPr lang="ru-RU" sz="3600" dirty="0"/>
              <a:t>базируется на </a:t>
            </a:r>
            <a:r>
              <a:rPr lang="ru-RU" sz="3600" dirty="0" smtClean="0"/>
              <a:t>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3. Анимация переходов</a:t>
            </a:r>
            <a:r>
              <a:rPr lang="en-US" sz="6000" dirty="0" smtClean="0"/>
              <a:t>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на </a:t>
            </a:r>
            <a:r>
              <a:rPr lang="ru-RU" sz="6000" dirty="0" smtClean="0"/>
              <a:t>практике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425</Words>
  <Application>Microsoft Office PowerPoint</Application>
  <PresentationFormat>Широкоэкранный</PresentationFormat>
  <Paragraphs>72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659</cp:revision>
  <dcterms:created xsi:type="dcterms:W3CDTF">2014-11-20T09:08:59Z</dcterms:created>
  <dcterms:modified xsi:type="dcterms:W3CDTF">2020-10-31T19:53:10Z</dcterms:modified>
</cp:coreProperties>
</file>