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384" r:id="rId11"/>
    <p:sldId id="385" r:id="rId12"/>
    <p:sldId id="346" r:id="rId13"/>
    <p:sldId id="336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94" autoAdjust="0"/>
  </p:normalViewPr>
  <p:slideViewPr>
    <p:cSldViewPr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01.12.2020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01.12.2020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01.12.2020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01.12.2020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01.12.2020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01.12.2020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01.12.2020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01.12.2020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01.12.2020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01.12.2020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01.12.2020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01.12.2020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01.12.2020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</a:t>
            </a:r>
            <a:r>
              <a:rPr lang="ru-RU" sz="6000" b="1"/>
              <a:t>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3151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Преобразование данных в разметке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3342" y="558924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/weather-template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6943" t="7127" r="5887" b="8874"/>
          <a:stretch/>
        </p:blipFill>
        <p:spPr>
          <a:xfrm>
            <a:off x="3053342" y="1268760"/>
            <a:ext cx="6085317" cy="3446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«Погодный </a:t>
            </a:r>
            <a:r>
              <a:rPr lang="ru-RU" sz="2800" i="1" dirty="0" err="1"/>
              <a:t>виджет</a:t>
            </a:r>
            <a:r>
              <a:rPr lang="ru-RU" sz="2800" i="1" dirty="0"/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304735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1483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46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Реализуйте переключение между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тремя шкалами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ru-RU" sz="2800" b="1" dirty="0"/>
              <a:t>(Цельсию, Фаренгейту и Кельвину)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5609" t="8053" r="5771" b="9777"/>
          <a:stretch/>
        </p:blipFill>
        <p:spPr>
          <a:xfrm>
            <a:off x="3251683" y="1772816"/>
            <a:ext cx="5688633" cy="3384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143672" y="5571238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/homework-template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6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 </a:t>
            </a:r>
            <a:r>
              <a:rPr lang="en-US" sz="6000" b="1" dirty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, если при этом оба выпавшие числа равны между собой то пользователь </a:t>
            </a:r>
            <a:r>
              <a:rPr lang="ru-RU" sz="2000" b="1" i="1" dirty="0"/>
              <a:t>получает  утроенную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470</Words>
  <Application>Microsoft Office PowerPoint</Application>
  <PresentationFormat>Широкоэкранный</PresentationFormat>
  <Paragraphs>57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2020-12-01T07:14:38Z</dcterms:modified>
</cp:coreProperties>
</file>