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4" r:id="rId29"/>
    <p:sldId id="375" r:id="rId30"/>
    <p:sldId id="377" r:id="rId31"/>
    <p:sldId id="376" r:id="rId32"/>
    <p:sldId id="381" r:id="rId33"/>
    <p:sldId id="378" r:id="rId34"/>
    <p:sldId id="379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7"/>
            <p14:sldId id="376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4-selectors.com/select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base.xyz/storage/web/selectors/v1/homework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Сложный </a:t>
            </a:r>
            <a:r>
              <a:rPr lang="ru-RU" sz="4000" b="1" dirty="0"/>
              <a:t>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Сложный </a:t>
            </a:r>
            <a:r>
              <a:rPr lang="ru-RU" sz="2400" dirty="0"/>
              <a:t>селектор позволяет задать правило для тегов которые должны соответствовать нескольким простым </a:t>
            </a:r>
            <a:r>
              <a:rPr lang="ru-RU" sz="2400" dirty="0" smtClean="0"/>
              <a:t>селекторам одновременно, </a:t>
            </a:r>
            <a:r>
              <a:rPr lang="ru-RU" sz="2400" dirty="0"/>
              <a:t>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Псевдокласс</a:t>
            </a:r>
            <a:r>
              <a:rPr lang="en-US" sz="3200" b="1" dirty="0" smtClean="0"/>
              <a:t> :</a:t>
            </a:r>
            <a:r>
              <a:rPr lang="en-US" sz="3200" b="1" dirty="0"/>
              <a:t>not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 smtClean="0"/>
              <a:t>dog</a:t>
            </a:r>
            <a:r>
              <a:rPr lang="ru-RU" sz="2400" b="1" dirty="0" smtClean="0"/>
              <a:t> </a:t>
            </a:r>
            <a:r>
              <a:rPr lang="ru-RU" sz="2400" dirty="0" smtClean="0"/>
              <a:t>Селектор </a:t>
            </a:r>
            <a:r>
              <a:rPr lang="ru-RU" sz="2400" dirty="0"/>
              <a:t>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ru-RU" sz="2400" b="1" dirty="0" smtClean="0">
                <a:solidFill>
                  <a:schemeClr val="accent2"/>
                </a:solidFill>
              </a:rPr>
              <a:t>()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</a:t>
            </a:r>
            <a:r>
              <a:rPr lang="ru-RU" sz="2400" dirty="0" smtClean="0"/>
              <a:t>двоеточие, </a:t>
            </a:r>
            <a:r>
              <a:rPr lang="ru-RU" sz="2400" dirty="0"/>
              <a:t>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«соседний» </a:t>
            </a:r>
            <a:r>
              <a:rPr lang="ru-RU" sz="2400" dirty="0"/>
              <a:t>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 smtClean="0"/>
              <a:t>«</a:t>
            </a:r>
            <a:r>
              <a:rPr lang="ru-RU" sz="3200" b="1" dirty="0" smtClean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</a:t>
            </a:r>
            <a:r>
              <a:rPr lang="ru-RU" sz="4000" b="1" dirty="0" smtClean="0"/>
              <a:t>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smtClean="0"/>
              <a:t>Порядковый селектор</a:t>
            </a:r>
            <a:endParaRPr lang="en-US" sz="6000" b="1" dirty="0" smtClean="0"/>
          </a:p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Селекторы в </a:t>
            </a:r>
            <a:r>
              <a:rPr lang="en-US" sz="4000" b="1" dirty="0" smtClean="0"/>
              <a:t>CSS</a:t>
            </a:r>
            <a:endParaRPr lang="en-US" sz="40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</a:t>
            </a:r>
            <a:r>
              <a:rPr lang="ru-RU" sz="2800" dirty="0" smtClean="0"/>
              <a:t>тегам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применить правило применить, </a:t>
            </a:r>
            <a:r>
              <a:rPr lang="ru-RU" sz="2800" dirty="0"/>
              <a:t>т.е. задать условие, по которому браузер определит, подходит тег чтобы </a:t>
            </a:r>
            <a:r>
              <a:rPr lang="ru-RU" sz="2800" dirty="0" smtClean="0"/>
              <a:t>применить к нему правило или </a:t>
            </a:r>
            <a:r>
              <a:rPr lang="ru-RU" sz="2800" dirty="0"/>
              <a:t>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h3</a:t>
            </a:r>
            <a:r>
              <a:rPr lang="en-US" sz="4000" b="1" dirty="0" smtClean="0"/>
              <a:t> </a:t>
            </a:r>
            <a:r>
              <a:rPr lang="en-US" sz="4000" b="1" dirty="0"/>
              <a:t>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5. </a:t>
            </a:r>
            <a:r>
              <a:rPr lang="ru-RU" sz="6000" b="1" strike="sngStrike" dirty="0" smtClean="0"/>
              <a:t>Каскадирование</a:t>
            </a:r>
            <a:endParaRPr lang="ru-RU" sz="6000" b="1" strike="sngStrike" dirty="0"/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несколько </a:t>
            </a:r>
            <a:r>
              <a:rPr lang="ru-RU" sz="4400" b="1" dirty="0"/>
              <a:t>правил, но что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если </a:t>
            </a:r>
            <a:r>
              <a:rPr lang="ru-RU" sz="4400" b="1" dirty="0"/>
              <a:t>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</a:t>
            </a:r>
            <a:r>
              <a:rPr lang="ru-RU" sz="2800" b="1" dirty="0" smtClean="0"/>
              <a:t>свойств. </a:t>
            </a:r>
            <a:r>
              <a:rPr lang="ru-RU" sz="2800" b="1" dirty="0"/>
              <a:t>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</a:t>
            </a:r>
            <a:r>
              <a:rPr lang="ru-RU" i="1" dirty="0" smtClean="0"/>
              <a:t>ниже, в коде, </a:t>
            </a:r>
            <a:r>
              <a:rPr lang="ru-RU" i="1" dirty="0"/>
              <a:t>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</a:t>
            </a:r>
            <a:r>
              <a:rPr lang="ru-RU" sz="6000" b="1" dirty="0"/>
              <a:t>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Воспроизведём оформление компонента на базе готовой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разметки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83831" y="2060848"/>
            <a:ext cx="5291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</a:t>
            </a:r>
            <a:r>
              <a:rPr lang="ru-RU" sz="3600" dirty="0" smtClean="0"/>
              <a:t>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 smtClean="0"/>
              <a:t>файл </a:t>
            </a:r>
            <a:r>
              <a:rPr lang="en-US" sz="3600" b="1" dirty="0" smtClean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component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</a:t>
            </a:r>
            <a:r>
              <a:rPr lang="ru-RU" sz="3600" b="1" dirty="0" smtClean="0"/>
              <a:t>по атрибуту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Новые</a:t>
            </a:r>
            <a:r>
              <a:rPr lang="uk-UA" sz="3600" b="1" dirty="0" smtClean="0"/>
              <a:t> с</a:t>
            </a:r>
            <a:r>
              <a:rPr lang="ru-RU" sz="3600" b="1" dirty="0" err="1" smtClean="0"/>
              <a:t>електоры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CSS 4?!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245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https://css4-selectors.com/selectors</a:t>
            </a:r>
            <a:r>
              <a:rPr lang="en-US" sz="3200" b="1" dirty="0" smtClean="0">
                <a:hlinkClick r:id="rId2"/>
              </a:rPr>
              <a:t>/</a:t>
            </a:r>
            <a:endParaRPr lang="ru-RU" sz="3200" b="1" dirty="0"/>
          </a:p>
        </p:txBody>
      </p:sp>
      <p:pic>
        <p:nvPicPr>
          <p:cNvPr id="2" name="Picture 2" descr="https://res.cloudinary.com/practicaldev/image/fetch/s--RQxe_Ww3--/c_limit%2Cf_auto%2Cfl_progressive%2Cq_auto%2Cw_880/https:/thepracticaldev.s3.amazonaws.com/i/jv5izolsa4bf8eflldj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2000" cy="37719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Простые</a:t>
            </a:r>
            <a:r>
              <a:rPr lang="en-US" sz="6000" b="1" dirty="0" smtClean="0"/>
              <a:t> </a:t>
            </a:r>
            <a:r>
              <a:rPr lang="ru-RU" sz="6000" b="1" dirty="0" smtClean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764703"/>
            <a:ext cx="2786508" cy="373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4" y="764704"/>
            <a:ext cx="2786507" cy="373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160" y="404664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 </a:t>
            </a:r>
            <a:r>
              <a:rPr lang="ru-RU" sz="3600" b="1" dirty="0" smtClean="0"/>
              <a:t>на применение </a:t>
            </a:r>
            <a:r>
              <a:rPr lang="en-US" sz="3600" b="1" dirty="0"/>
              <a:t>CSS </a:t>
            </a:r>
            <a:r>
              <a:rPr lang="ru-RU" sz="3600" b="1" dirty="0" smtClean="0"/>
              <a:t>селекторов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1700808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Возьмите</a:t>
            </a:r>
            <a:r>
              <a:rPr lang="uk-UA" sz="3200" dirty="0" smtClean="0"/>
              <a:t> </a:t>
            </a:r>
            <a:r>
              <a:rPr lang="ru-RU" sz="3200" dirty="0" smtClean="0"/>
              <a:t>заготовленный</a:t>
            </a:r>
            <a:r>
              <a:rPr lang="uk-UA" sz="3200" dirty="0" smtClean="0"/>
              <a:t> шаблон, и </a:t>
            </a:r>
            <a:r>
              <a:rPr lang="ru-RU" sz="3200" dirty="0" smtClean="0"/>
              <a:t>раскрасьте</a:t>
            </a:r>
            <a:r>
              <a:rPr lang="uk-UA" sz="3200" dirty="0" smtClean="0"/>
              <a:t> его в </a:t>
            </a:r>
            <a:r>
              <a:rPr lang="ru-RU" sz="3200" dirty="0" smtClean="0"/>
              <a:t>соответствии</a:t>
            </a:r>
            <a:r>
              <a:rPr lang="uk-UA" sz="3200" dirty="0" smtClean="0"/>
              <a:t> с </a:t>
            </a:r>
            <a:r>
              <a:rPr lang="ru-RU" sz="3200" dirty="0" smtClean="0"/>
              <a:t>инструкцией</a:t>
            </a:r>
            <a:r>
              <a:rPr lang="uk-UA" sz="3200" dirty="0" smtClean="0"/>
              <a:t> в </a:t>
            </a:r>
            <a:r>
              <a:rPr lang="ru-RU" sz="3200" dirty="0" smtClean="0"/>
              <a:t>разметки</a:t>
            </a:r>
            <a:r>
              <a:rPr lang="uk-UA" sz="3200" dirty="0" smtClean="0"/>
              <a:t>. </a:t>
            </a:r>
            <a:endParaRPr lang="ru-RU" sz="3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935760" y="2165379"/>
            <a:ext cx="360040" cy="936104"/>
          </a:xfrm>
          <a:prstGeom prst="rightArrow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39416" y="5317758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Воспользуйтесь разметкой:</a:t>
            </a:r>
            <a:br>
              <a:rPr lang="ru-RU" sz="2400" b="1" dirty="0" smtClean="0"/>
            </a:b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filebase.xyz/storage/web/selectors/v1/homework.html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31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743" y="788511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Реализуйте этот компонент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12865" y="2265834"/>
            <a:ext cx="40324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 возможности </a:t>
            </a:r>
            <a:r>
              <a:rPr lang="ru-RU" sz="3200" b="1" dirty="0" smtClean="0">
                <a:solidFill>
                  <a:srgbClr val="C00000"/>
                </a:solidFill>
              </a:rPr>
              <a:t>максимально близко к макету.</a:t>
            </a:r>
          </a:p>
          <a:p>
            <a:endParaRPr lang="ru-RU" sz="3200" b="1" dirty="0">
              <a:solidFill>
                <a:srgbClr val="C00000"/>
              </a:solidFill>
            </a:endParaRPr>
          </a:p>
          <a:p>
            <a:r>
              <a:rPr lang="en-US" sz="3200" b="1" dirty="0" smtClean="0"/>
              <a:t>Font Awesome </a:t>
            </a:r>
            <a:r>
              <a:rPr lang="ru-RU" sz="3200" b="1" dirty="0" smtClean="0"/>
              <a:t>и </a:t>
            </a:r>
            <a:r>
              <a:rPr lang="en-US" sz="3200" b="1" dirty="0" smtClean="0"/>
              <a:t>Google Fonts </a:t>
            </a:r>
            <a:r>
              <a:rPr lang="ru-RU" sz="3200" b="1" dirty="0" smtClean="0"/>
              <a:t>вам помогут.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/>
              <a:t>FlexBox</a:t>
            </a:r>
            <a:r>
              <a:rPr lang="en-US" sz="3300" b="1" dirty="0" smtClean="0"/>
              <a:t> – </a:t>
            </a:r>
            <a:r>
              <a:rPr lang="ru-RU" sz="3300" b="1" dirty="0" smtClean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 smtClean="0">
                <a:solidFill>
                  <a:srgbClr val="00B050"/>
                </a:solidFill>
              </a:rPr>
              <a:t>FlexBox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Скачайте шаблоны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Скачайте архив с шаблонами которые нам понадобятся:</a:t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github.com/filebase-xyz/css-selectors/archive/master.zip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Откройте проект из каталога (и</a:t>
            </a:r>
            <a:r>
              <a:rPr lang="ru-RU" sz="2400" b="1" dirty="0" smtClean="0"/>
              <a:t>з архива):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-selectors-master/demo-template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</a:t>
            </a:r>
            <a:r>
              <a:rPr lang="ru-RU" sz="4000" b="1" dirty="0" smtClean="0"/>
              <a:t>названию</a:t>
            </a:r>
            <a:r>
              <a:rPr lang="en-US" sz="4000" b="1" dirty="0" smtClean="0"/>
              <a:t> (</a:t>
            </a:r>
            <a:r>
              <a:rPr lang="ru-RU" sz="4000" b="1" dirty="0" smtClean="0"/>
              <a:t>типу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ru-RU" sz="4000" b="1" dirty="0"/>
              <a:t>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</a:t>
            </a:r>
            <a:r>
              <a:rPr lang="ru-RU" sz="3200" dirty="0" smtClean="0"/>
              <a:t>типа</a:t>
            </a:r>
            <a:r>
              <a:rPr lang="en-US" sz="3200" dirty="0" smtClean="0"/>
              <a:t> (</a:t>
            </a:r>
            <a:r>
              <a:rPr lang="ru-RU" sz="3200" dirty="0" smtClean="0"/>
              <a:t>имени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</a:t>
            </a:r>
            <a:r>
              <a:rPr lang="ru-RU" sz="3200" b="1" dirty="0" smtClean="0"/>
              <a:t>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Тег и множество правил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Тег может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подходить под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селекторы нескольких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1016</Words>
  <Application>Microsoft Office PowerPoint</Application>
  <PresentationFormat>Широкоэкранный</PresentationFormat>
  <Paragraphs>132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643</cp:revision>
  <dcterms:created xsi:type="dcterms:W3CDTF">2014-11-20T09:08:59Z</dcterms:created>
  <dcterms:modified xsi:type="dcterms:W3CDTF">2020-12-23T20:32:23Z</dcterms:modified>
</cp:coreProperties>
</file>