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71" r:id="rId2"/>
    <p:sldId id="376" r:id="rId3"/>
    <p:sldId id="329" r:id="rId4"/>
    <p:sldId id="358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68" r:id="rId14"/>
    <p:sldId id="351" r:id="rId15"/>
    <p:sldId id="353" r:id="rId16"/>
    <p:sldId id="352" r:id="rId17"/>
    <p:sldId id="356" r:id="rId18"/>
    <p:sldId id="357" r:id="rId19"/>
    <p:sldId id="369" r:id="rId20"/>
    <p:sldId id="370" r:id="rId21"/>
    <p:sldId id="372" r:id="rId22"/>
    <p:sldId id="373" r:id="rId23"/>
    <p:sldId id="374" r:id="rId24"/>
    <p:sldId id="375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76"/>
            <p14:sldId id="329"/>
            <p14:sldId id="358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68"/>
            <p14:sldId id="351"/>
            <p14:sldId id="353"/>
            <p14:sldId id="352"/>
            <p14:sldId id="356"/>
            <p14:sldId id="357"/>
            <p14:sldId id="369"/>
            <p14:sldId id="370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74B23-911B-4665-A088-9D76E589F9C5}" v="5" dt="2021-01-03T18:28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B174B23-911B-4665-A088-9D76E589F9C5}"/>
    <pc:docChg chg="custSel addSld modSld">
      <pc:chgData name="Anatoliy Kigel" userId="7432c6c4687b0a9c" providerId="LiveId" clId="{5B174B23-911B-4665-A088-9D76E589F9C5}" dt="2021-01-03T18:28:50.042" v="43"/>
      <pc:docMkLst>
        <pc:docMk/>
      </pc:docMkLst>
      <pc:sldChg chg="addSp delSp modSp mod">
        <pc:chgData name="Anatoliy Kigel" userId="7432c6c4687b0a9c" providerId="LiveId" clId="{5B174B23-911B-4665-A088-9D76E589F9C5}" dt="2021-01-03T18:28:36.677" v="36" actId="1035"/>
        <pc:sldMkLst>
          <pc:docMk/>
          <pc:sldMk cId="2282934457" sldId="331"/>
        </pc:sldMkLst>
        <pc:spChg chg="mod">
          <ac:chgData name="Anatoliy Kigel" userId="7432c6c4687b0a9c" providerId="LiveId" clId="{5B174B23-911B-4665-A088-9D76E589F9C5}" dt="2021-01-03T18:28:36.677" v="36" actId="1035"/>
          <ac:spMkLst>
            <pc:docMk/>
            <pc:sldMk cId="2282934457" sldId="331"/>
            <ac:spMk id="9" creationId="{00000000-0000-0000-0000-000000000000}"/>
          </ac:spMkLst>
        </pc:spChg>
        <pc:spChg chg="del">
          <ac:chgData name="Anatoliy Kigel" userId="7432c6c4687b0a9c" providerId="LiveId" clId="{5B174B23-911B-4665-A088-9D76E589F9C5}" dt="2021-01-03T18:25:52.728" v="1" actId="478"/>
          <ac:spMkLst>
            <pc:docMk/>
            <pc:sldMk cId="2282934457" sldId="331"/>
            <ac:spMk id="12" creationId="{00000000-0000-0000-0000-000000000000}"/>
          </ac:spMkLst>
        </pc:spChg>
        <pc:picChg chg="add mod">
          <ac:chgData name="Anatoliy Kigel" userId="7432c6c4687b0a9c" providerId="LiveId" clId="{5B174B23-911B-4665-A088-9D76E589F9C5}" dt="2021-01-03T18:27:56.681" v="24" actId="1076"/>
          <ac:picMkLst>
            <pc:docMk/>
            <pc:sldMk cId="2282934457" sldId="331"/>
            <ac:picMk id="3" creationId="{7316BDD8-A581-4560-826E-C4E9617D7FC4}"/>
          </ac:picMkLst>
        </pc:picChg>
        <pc:picChg chg="del mod">
          <ac:chgData name="Anatoliy Kigel" userId="7432c6c4687b0a9c" providerId="LiveId" clId="{5B174B23-911B-4665-A088-9D76E589F9C5}" dt="2021-01-03T18:27:47.034" v="17" actId="478"/>
          <ac:picMkLst>
            <pc:docMk/>
            <pc:sldMk cId="2282934457" sldId="331"/>
            <ac:picMk id="11" creationId="{00000000-0000-0000-0000-000000000000}"/>
          </ac:picMkLst>
        </pc:picChg>
      </pc:sldChg>
      <pc:sldChg chg="addSp delSp modSp mod">
        <pc:chgData name="Anatoliy Kigel" userId="7432c6c4687b0a9c" providerId="LiveId" clId="{5B174B23-911B-4665-A088-9D76E589F9C5}" dt="2021-01-03T18:28:44.267" v="40"/>
        <pc:sldMkLst>
          <pc:docMk/>
          <pc:sldMk cId="1023181945" sldId="332"/>
        </pc:sldMkLst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7" creationId="{00000000-0000-0000-0000-000000000000}"/>
          </ac:spMkLst>
        </pc:spChg>
        <pc:spChg chg="del mod">
          <ac:chgData name="Anatoliy Kigel" userId="7432c6c4687b0a9c" providerId="LiveId" clId="{5B174B23-911B-4665-A088-9D76E589F9C5}" dt="2021-01-03T18:28:40.597" v="39" actId="478"/>
          <ac:spMkLst>
            <pc:docMk/>
            <pc:sldMk cId="1023181945" sldId="332"/>
            <ac:spMk id="9" creationId="{00000000-0000-0000-0000-000000000000}"/>
          </ac:spMkLst>
        </pc:spChg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10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44.267" v="40"/>
          <ac:spMkLst>
            <pc:docMk/>
            <pc:sldMk cId="1023181945" sldId="332"/>
            <ac:spMk id="12" creationId="{912BF5F5-62AA-44FF-9010-450647794B7C}"/>
          </ac:spMkLst>
        </pc:spChg>
        <pc:picChg chg="del">
          <ac:chgData name="Anatoliy Kigel" userId="7432c6c4687b0a9c" providerId="LiveId" clId="{5B174B23-911B-4665-A088-9D76E589F9C5}" dt="2021-01-03T18:28:00.131" v="25" actId="478"/>
          <ac:picMkLst>
            <pc:docMk/>
            <pc:sldMk cId="1023181945" sldId="332"/>
            <ac:picMk id="2" creationId="{00000000-0000-0000-0000-000000000000}"/>
          </ac:picMkLst>
        </pc:picChg>
        <pc:picChg chg="add del mod">
          <ac:chgData name="Anatoliy Kigel" userId="7432c6c4687b0a9c" providerId="LiveId" clId="{5B174B23-911B-4665-A088-9D76E589F9C5}" dt="2021-01-03T18:28:30.742" v="31" actId="478"/>
          <ac:picMkLst>
            <pc:docMk/>
            <pc:sldMk cId="1023181945" sldId="332"/>
            <ac:picMk id="8" creationId="{5CB8A07A-4B6A-4934-A224-D2573437B79B}"/>
          </ac:picMkLst>
        </pc:picChg>
        <pc:picChg chg="add mod">
          <ac:chgData name="Anatoliy Kigel" userId="7432c6c4687b0a9c" providerId="LiveId" clId="{5B174B23-911B-4665-A088-9D76E589F9C5}" dt="2021-01-03T18:28:31.025" v="32"/>
          <ac:picMkLst>
            <pc:docMk/>
            <pc:sldMk cId="1023181945" sldId="332"/>
            <ac:picMk id="11" creationId="{EDF0EF65-3741-44C7-9CA9-1506BCF5B233}"/>
          </ac:picMkLst>
        </pc:picChg>
      </pc:sldChg>
      <pc:sldChg chg="addSp delSp modSp add mod">
        <pc:chgData name="Anatoliy Kigel" userId="7432c6c4687b0a9c" providerId="LiveId" clId="{5B174B23-911B-4665-A088-9D76E589F9C5}" dt="2021-01-03T18:28:50.042" v="43"/>
        <pc:sldMkLst>
          <pc:docMk/>
          <pc:sldMk cId="3453687622" sldId="358"/>
        </pc:sldMkLst>
        <pc:spChg chg="del mod">
          <ac:chgData name="Anatoliy Kigel" userId="7432c6c4687b0a9c" providerId="LiveId" clId="{5B174B23-911B-4665-A088-9D76E589F9C5}" dt="2021-01-03T18:28:49.359" v="42" actId="478"/>
          <ac:spMkLst>
            <pc:docMk/>
            <pc:sldMk cId="3453687622" sldId="358"/>
            <ac:spMk id="3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50.042" v="43"/>
          <ac:spMkLst>
            <pc:docMk/>
            <pc:sldMk cId="3453687622" sldId="358"/>
            <ac:spMk id="8" creationId="{B36E367F-71CF-416B-B5B1-685DE43623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03.01.2021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03.01.2021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nYai6Nt6JQ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Анимация переходов</a:t>
            </a:r>
            <a:r>
              <a:rPr lang="en-US" sz="6000" b="1" dirty="0"/>
              <a:t> </a:t>
            </a:r>
            <a:br>
              <a:rPr lang="uk-UA" sz="6000" b="1" dirty="0"/>
            </a:br>
            <a:r>
              <a:rPr lang="uk-UA" sz="6000" b="1" dirty="0"/>
              <a:t>на </a:t>
            </a:r>
            <a:r>
              <a:rPr lang="ru-RU" sz="6000" b="1" dirty="0"/>
              <a:t>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02016" y="1266525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/>
              <a:t> </a:t>
            </a:r>
            <a:r>
              <a:rPr lang="en-US" sz="2000" b="1" dirty="0"/>
              <a:t>transition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86" y="1340768"/>
            <a:ext cx="8572569" cy="1954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9485" y="3645024"/>
            <a:ext cx="8572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Анимировать можно только те </a:t>
            </a:r>
            <a:r>
              <a:rPr lang="ru-RU" sz="2400" b="1" dirty="0"/>
              <a:t>свойства значения которых задаются в числовом виде</a:t>
            </a:r>
            <a:r>
              <a:rPr lang="ru-RU" sz="2400" dirty="0"/>
              <a:t>, и браузер может рассчитать изменение этих значений во времени. Чтобы анимация перехода работала необходимо чтобы у тега было задано начальное значение того свойства которое должно быть анимируемым (т.</a:t>
            </a:r>
            <a:r>
              <a:rPr lang="uk-UA" sz="2400" dirty="0"/>
              <a:t>е</a:t>
            </a:r>
            <a:r>
              <a:rPr lang="ru-RU" sz="2400" dirty="0"/>
              <a:t>. нужно указать стартовое значение с которого начнётся переход).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</p:spTree>
    <p:extLst>
      <p:ext uri="{BB962C8B-B14F-4D97-AF65-F5344CB8AC3E}">
        <p14:creationId xmlns:p14="http://schemas.microsoft.com/office/powerpoint/2010/main" val="334618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Полезные </a:t>
            </a:r>
            <a:r>
              <a:rPr lang="it-IT" sz="6000" b="1" dirty="0"/>
              <a:t>CSS</a:t>
            </a:r>
            <a:r>
              <a:rPr lang="ru-RU" sz="6000" b="1" dirty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transform</a:t>
            </a:r>
            <a:r>
              <a:rPr lang="it-IT" sz="2800" dirty="0"/>
              <a:t> – </a:t>
            </a:r>
            <a:r>
              <a:rPr lang="ru-RU" sz="2800" dirty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filter</a:t>
            </a:r>
            <a:r>
              <a:rPr lang="it-IT" sz="2800" dirty="0"/>
              <a:t> – </a:t>
            </a:r>
            <a:r>
              <a:rPr lang="ru-RU" sz="2800" dirty="0"/>
              <a:t>графические фильтры средствами </a:t>
            </a:r>
            <a:r>
              <a:rPr lang="it-IT" sz="2800" dirty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position</a:t>
            </a:r>
            <a:r>
              <a:rPr lang="it-IT" sz="2800" dirty="0"/>
              <a:t> – </a:t>
            </a:r>
            <a:r>
              <a:rPr lang="ru-RU" sz="2800" dirty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 разметку, с анимацией перехода, как на </a:t>
            </a:r>
            <a:r>
              <a:rPr lang="ru-RU" sz="2400" b="1" dirty="0"/>
              <a:t>макете</a:t>
            </a:r>
            <a:r>
              <a:rPr lang="ru-RU" sz="2400" dirty="0"/>
              <a:t> и в </a:t>
            </a:r>
            <a:r>
              <a:rPr lang="ru-RU" sz="2400" b="1" dirty="0"/>
              <a:t>примере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 (из архива): </a:t>
            </a:r>
            <a:br>
              <a:rPr lang="ru-RU" sz="2000" b="1" dirty="0"/>
            </a:b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-transition-master/</a:t>
            </a:r>
            <a:r>
              <a:rPr lang="en-US" sz="2000" b="1" dirty="0">
                <a:solidFill>
                  <a:srgbClr val="00B050"/>
                </a:solidFill>
              </a:rPr>
              <a:t>homework-template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74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https://github.com/filebase-xyz/css-transition/archive/master.zip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99656" y="5661248"/>
            <a:ext cx="61926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https://youtu.be/xnYai6Nt6JQ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Черед одно занятие…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8579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1. </a:t>
            </a:r>
            <a:r>
              <a:rPr lang="ru-RU" sz="4000" b="1" dirty="0"/>
              <a:t>Скачайте и установите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3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2. </a:t>
            </a:r>
            <a:r>
              <a:rPr lang="ru-RU" sz="3300" b="1" dirty="0"/>
              <a:t>Зарегистрируйте аккаунт на сайте </a:t>
            </a:r>
            <a:r>
              <a:rPr lang="en-US" sz="3300" b="1" dirty="0">
                <a:solidFill>
                  <a:srgbClr val="7030A0"/>
                </a:solidFill>
              </a:rPr>
              <a:t>GitHub</a:t>
            </a:r>
            <a:endParaRPr lang="ru-RU" sz="33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Видеонструкция</a:t>
            </a:r>
            <a:r>
              <a:rPr lang="ru-RU" sz="3300" b="1" dirty="0"/>
              <a:t> будет выложена в Телеграм</a:t>
            </a:r>
            <a:endParaRPr lang="ru-RU" sz="3300" i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85" t="9590" r="2356" b="21886"/>
          <a:stretch/>
        </p:blipFill>
        <p:spPr>
          <a:xfrm>
            <a:off x="1798501" y="1340768"/>
            <a:ext cx="8594997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55892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Зарегистрируйте </a:t>
            </a:r>
            <a:r>
              <a:rPr lang="ru-RU" sz="2400" b="1" dirty="0"/>
              <a:t>аккаунт</a:t>
            </a:r>
            <a:r>
              <a:rPr lang="ru-RU" sz="2400" dirty="0"/>
              <a:t> на </a:t>
            </a:r>
            <a:r>
              <a:rPr lang="en-US" sz="2400" b="1" dirty="0"/>
              <a:t>GitHub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b="1" dirty="0"/>
              <a:t>Скачайте</a:t>
            </a:r>
            <a:r>
              <a:rPr lang="ru-RU" sz="2400" dirty="0"/>
              <a:t>, </a:t>
            </a:r>
            <a:r>
              <a:rPr lang="ru-RU" sz="2400" b="1" dirty="0"/>
              <a:t>установите</a:t>
            </a:r>
            <a:r>
              <a:rPr lang="ru-RU" sz="2400" dirty="0"/>
              <a:t> и </a:t>
            </a:r>
            <a:r>
              <a:rPr lang="ru-RU" sz="2400" b="1" dirty="0"/>
              <a:t>настройте</a:t>
            </a:r>
            <a:r>
              <a:rPr lang="ru-RU" sz="2400" dirty="0"/>
              <a:t> </a:t>
            </a:r>
            <a:r>
              <a:rPr lang="en-US" sz="2400" b="1" dirty="0" err="1"/>
              <a:t>Git</a:t>
            </a:r>
            <a:r>
              <a:rPr lang="en-US" sz="2400" dirty="0"/>
              <a:t> </a:t>
            </a:r>
            <a:r>
              <a:rPr lang="ru-RU" sz="2400" dirty="0"/>
              <a:t>по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425883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</a:t>
            </a:r>
            <a:r>
              <a:rPr lang="ru-RU" sz="6000" b="1" dirty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uk-UA" sz="2400" dirty="0"/>
              <a:t>) </a:t>
            </a:r>
            <a:r>
              <a:rPr lang="en-US" sz="2400" dirty="0"/>
              <a:t>10</a:t>
            </a:r>
            <a:r>
              <a:rPr lang="uk-UA" sz="2400" dirty="0"/>
              <a:t> </a:t>
            </a:r>
            <a:r>
              <a:rPr lang="uk-UA" sz="2400" dirty="0" err="1"/>
              <a:t>параграфов</a:t>
            </a:r>
            <a:r>
              <a:rPr lang="ru-RU" sz="2400" dirty="0"/>
              <a:t> </a:t>
            </a:r>
            <a:r>
              <a:rPr lang="en-US" sz="2400" b="1" dirty="0"/>
              <a:t>&lt;p&gt; </a:t>
            </a:r>
            <a:r>
              <a:rPr lang="uk-UA" sz="2400" dirty="0"/>
              <a:t>с </a:t>
            </a:r>
            <a:r>
              <a:rPr lang="en-US" sz="2400" dirty="0"/>
              <a:t>50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367F-71CF-416B-B5B1-685DE4362314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будучи расположен в 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6BDD8-A581-4560-826E-C4E9617D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551511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2971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/>
              <a:t>псевдокласс</a:t>
            </a:r>
            <a:r>
              <a:rPr lang="ru-RU" sz="2400" dirty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F0EF65-3741-44C7-9CA9-1506BCF5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F5F5-62AA-44FF-9010-450647794B7C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/>
              <a:t> 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486</Words>
  <Application>Microsoft Office PowerPoint</Application>
  <PresentationFormat>Широкий екран</PresentationFormat>
  <Paragraphs>69</Paragraphs>
  <Slides>24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2021-01-03T18:28:52Z</dcterms:modified>
</cp:coreProperties>
</file>