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371" r:id="rId2"/>
    <p:sldId id="376" r:id="rId3"/>
    <p:sldId id="329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68" r:id="rId13"/>
    <p:sldId id="351" r:id="rId14"/>
    <p:sldId id="353" r:id="rId15"/>
    <p:sldId id="352" r:id="rId16"/>
    <p:sldId id="356" r:id="rId17"/>
    <p:sldId id="357" r:id="rId18"/>
    <p:sldId id="369" r:id="rId19"/>
    <p:sldId id="370" r:id="rId20"/>
    <p:sldId id="372" r:id="rId21"/>
    <p:sldId id="373" r:id="rId22"/>
    <p:sldId id="374" r:id="rId23"/>
    <p:sldId id="375" r:id="rId2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71"/>
            <p14:sldId id="376"/>
            <p14:sldId id="329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68"/>
            <p14:sldId id="351"/>
            <p14:sldId id="353"/>
            <p14:sldId id="352"/>
            <p14:sldId id="356"/>
            <p14:sldId id="357"/>
            <p14:sldId id="369"/>
            <p14:sldId id="370"/>
            <p14:sldId id="372"/>
            <p14:sldId id="373"/>
            <p14:sldId id="374"/>
            <p14:sldId id="3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7" autoAdjust="0"/>
    <p:restoredTop sz="94660"/>
  </p:normalViewPr>
  <p:slideViewPr>
    <p:cSldViewPr>
      <p:cViewPr varScale="1">
        <p:scale>
          <a:sx n="109" d="100"/>
          <a:sy n="109" d="100"/>
        </p:scale>
        <p:origin x="64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26.12.2020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370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26.12.2020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26.12.2020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26.12.2020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26.12.2020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26.12.2020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26.12.2020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26.12.2020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26.12.2020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26.12.2020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26.12.2020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26.12.2020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26.12.2020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ebref.ru/css/transfor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webref.ru/css/filte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ebref.ru/css/posi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nYai6Nt6JQ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filebase-xyz/css-transition/archive/master.zi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ebref.ru/css/hov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ebref.ru/css/activ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 smtClean="0">
                <a:solidFill>
                  <a:schemeClr val="bg1"/>
                </a:solidFill>
                <a:latin typeface="+mj-lt"/>
              </a:rPr>
              <a:t>Анимация переходов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34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Анимация переходов</a:t>
            </a:r>
            <a:endParaRPr lang="ru-RU" sz="32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041665"/>
            <a:ext cx="7632848" cy="31261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4581128"/>
            <a:ext cx="7632848" cy="16672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8602016" y="1266525"/>
            <a:ext cx="29523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Конфигурация анимации переходов доступна при помощи специальных свойств (задающих отдельные аспекты анимации) или же при помощи универсального свойства</a:t>
            </a:r>
            <a:r>
              <a:rPr lang="en-US" sz="2000" dirty="0" smtClean="0"/>
              <a:t> </a:t>
            </a:r>
            <a:r>
              <a:rPr lang="en-US" sz="2000" b="1" dirty="0" smtClean="0"/>
              <a:t>transition</a:t>
            </a:r>
            <a:r>
              <a:rPr lang="en-US" sz="2000" dirty="0" smtClean="0"/>
              <a:t>.</a:t>
            </a:r>
            <a:r>
              <a:rPr lang="ru-RU" sz="2000" dirty="0" smtClean="0"/>
              <a:t>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1585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486" y="1340768"/>
            <a:ext cx="8572569" cy="1954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799485" y="3645024"/>
            <a:ext cx="85725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Анимировать можно только те </a:t>
            </a:r>
            <a:r>
              <a:rPr lang="ru-RU" sz="2400" b="1" dirty="0"/>
              <a:t>свойства значения которых задаются в числовом виде</a:t>
            </a:r>
            <a:r>
              <a:rPr lang="ru-RU" sz="2400" dirty="0"/>
              <a:t>, и браузер может рассчитать изменение этих значений во </a:t>
            </a:r>
            <a:r>
              <a:rPr lang="ru-RU" sz="2400" dirty="0" smtClean="0"/>
              <a:t>времени. Чтобы </a:t>
            </a:r>
            <a:r>
              <a:rPr lang="ru-RU" sz="2400" dirty="0"/>
              <a:t>анимация перехода работала необходимо </a:t>
            </a:r>
            <a:r>
              <a:rPr lang="ru-RU" sz="2400" dirty="0" smtClean="0"/>
              <a:t>чтобы у тега было задано </a:t>
            </a:r>
            <a:r>
              <a:rPr lang="ru-RU" sz="2400" dirty="0"/>
              <a:t>начальное </a:t>
            </a:r>
            <a:r>
              <a:rPr lang="ru-RU" sz="2400" dirty="0" smtClean="0"/>
              <a:t>значение того свойства которое должно быть анимируемым (т.</a:t>
            </a:r>
            <a:r>
              <a:rPr lang="uk-UA" sz="2400" dirty="0"/>
              <a:t>е</a:t>
            </a:r>
            <a:r>
              <a:rPr lang="ru-RU" sz="2400" dirty="0" smtClean="0"/>
              <a:t>. нужно указать стартовое значение </a:t>
            </a:r>
            <a:r>
              <a:rPr lang="ru-RU" sz="2400" dirty="0"/>
              <a:t>с которого начнётся </a:t>
            </a:r>
            <a:r>
              <a:rPr lang="ru-RU" sz="2400" dirty="0" smtClean="0"/>
              <a:t>переход).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2394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Анимация переходов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34618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</a:t>
            </a:r>
            <a:r>
              <a:rPr lang="ru-RU" sz="6000" b="1" dirty="0" smtClean="0"/>
              <a:t>. Полезные </a:t>
            </a:r>
            <a:r>
              <a:rPr lang="it-IT" sz="6000" b="1" dirty="0" smtClean="0"/>
              <a:t>CSS</a:t>
            </a:r>
            <a:r>
              <a:rPr lang="ru-RU" sz="6000" b="1" dirty="0" smtClean="0"/>
              <a:t>-свойства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267737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CSS Transform</a:t>
            </a:r>
            <a:endParaRPr lang="ru-RU" sz="4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89524" y="6021288"/>
            <a:ext cx="4338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https://webref.ru/css/transform</a:t>
            </a:r>
            <a:endParaRPr lang="uk-UA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5354052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/>
              <a:t>transform</a:t>
            </a:r>
            <a:r>
              <a:rPr lang="it-IT" sz="2800" dirty="0" smtClean="0"/>
              <a:t> – </a:t>
            </a:r>
            <a:r>
              <a:rPr lang="ru-RU" sz="2800" dirty="0" smtClean="0"/>
              <a:t>геометрические трансформации элемента</a:t>
            </a:r>
            <a:endParaRPr lang="uk-UA" sz="2800" dirty="0"/>
          </a:p>
        </p:txBody>
      </p:sp>
      <p:pic>
        <p:nvPicPr>
          <p:cNvPr id="1034" name="Picture 10" descr="CSS Property: transform | HTML D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524" y="1052736"/>
            <a:ext cx="3761656" cy="3761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89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CSS Filter</a:t>
            </a:r>
            <a:endParaRPr lang="ru-RU" sz="4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89524" y="6021288"/>
            <a:ext cx="36897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</a:t>
            </a:r>
            <a:r>
              <a:rPr lang="en-US" sz="2400" b="1" dirty="0" smtClean="0">
                <a:hlinkClick r:id="rId2"/>
              </a:rPr>
              <a:t>webref.ru/css/filter</a:t>
            </a:r>
            <a:endParaRPr lang="uk-UA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5354052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/>
              <a:t>filter</a:t>
            </a:r>
            <a:r>
              <a:rPr lang="it-IT" sz="2800" dirty="0" smtClean="0"/>
              <a:t> – </a:t>
            </a:r>
            <a:r>
              <a:rPr lang="ru-RU" sz="2800" dirty="0" smtClean="0"/>
              <a:t>графические фильтры средствами </a:t>
            </a:r>
            <a:r>
              <a:rPr lang="it-IT" sz="2800" dirty="0" smtClean="0"/>
              <a:t>CSS</a:t>
            </a:r>
            <a:endParaRPr lang="uk-UA" sz="2800" dirty="0"/>
          </a:p>
        </p:txBody>
      </p:sp>
      <p:pic>
        <p:nvPicPr>
          <p:cNvPr id="3074" name="Picture 2" descr="Filtering lif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756" y="980728"/>
            <a:ext cx="8045708" cy="422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08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16858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CSS Position</a:t>
            </a:r>
            <a:endParaRPr lang="ru-RU" sz="4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89524" y="6021288"/>
            <a:ext cx="41151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</a:t>
            </a:r>
            <a:r>
              <a:rPr lang="en-US" sz="2400" b="1" dirty="0" smtClean="0">
                <a:hlinkClick r:id="rId2"/>
              </a:rPr>
              <a:t>webref.ru/css/position</a:t>
            </a:r>
            <a:endParaRPr lang="uk-UA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5354052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/>
              <a:t>position</a:t>
            </a:r>
            <a:r>
              <a:rPr lang="it-IT" sz="2800" dirty="0" smtClean="0"/>
              <a:t> – </a:t>
            </a:r>
            <a:r>
              <a:rPr lang="ru-RU" sz="2800" dirty="0" smtClean="0"/>
              <a:t>принудительное указание позиции элемента</a:t>
            </a:r>
            <a:endParaRPr lang="uk-UA" sz="2800" dirty="0"/>
          </a:p>
        </p:txBody>
      </p:sp>
      <p:pic>
        <p:nvPicPr>
          <p:cNvPr id="2050" name="Picture 2" descr="About CSS Positioning - Bernar May -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40" y="1412776"/>
            <a:ext cx="114300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67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74859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94647" y="615915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343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</a:t>
            </a:r>
            <a:r>
              <a:rPr lang="ru-RU" sz="3600" b="1" dirty="0" smtClean="0"/>
              <a:t>задание</a:t>
            </a:r>
            <a:endParaRPr lang="ru-RU" sz="36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12785" b="3052"/>
          <a:stretch/>
        </p:blipFill>
        <p:spPr>
          <a:xfrm>
            <a:off x="0" y="1340768"/>
            <a:ext cx="8400256" cy="39083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869567" y="2140801"/>
            <a:ext cx="2664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Создайте разметку, с анимацией перехода, как на </a:t>
            </a:r>
            <a:r>
              <a:rPr lang="ru-RU" sz="2400" b="1" dirty="0" smtClean="0"/>
              <a:t>макете</a:t>
            </a:r>
            <a:r>
              <a:rPr lang="ru-RU" sz="2400" dirty="0" smtClean="0"/>
              <a:t> и в </a:t>
            </a:r>
            <a:r>
              <a:rPr lang="ru-RU" sz="2400" b="1" dirty="0" smtClean="0"/>
              <a:t>примере</a:t>
            </a:r>
            <a:endParaRPr lang="ru-R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51384" y="5589240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Пример (из архива): </a:t>
            </a:r>
            <a:br>
              <a:rPr lang="ru-RU" sz="2000" b="1" dirty="0" smtClean="0"/>
            </a:br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-transition-master/</a:t>
            </a:r>
            <a:r>
              <a:rPr lang="en-US" sz="2000" b="1" dirty="0" smtClean="0">
                <a:solidFill>
                  <a:srgbClr val="00B050"/>
                </a:solidFill>
              </a:rPr>
              <a:t>homework-template</a:t>
            </a:r>
            <a:endParaRPr lang="ru-RU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07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18974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tpverstak.ru/wp-content/uploads/2020/07/v5-new-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5" r="5376"/>
          <a:stretch/>
        </p:blipFill>
        <p:spPr bwMode="auto">
          <a:xfrm>
            <a:off x="0" y="0"/>
            <a:ext cx="12192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999656" y="5661248"/>
            <a:ext cx="619268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hlinkClick r:id="rId3"/>
              </a:rPr>
              <a:t>https://</a:t>
            </a:r>
            <a:r>
              <a:rPr lang="ru-RU" sz="3600" b="1" dirty="0" smtClean="0">
                <a:hlinkClick r:id="rId3"/>
              </a:rPr>
              <a:t>youtu.be/xnYai6Nt6JQ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47903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9931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Скачайте шаблоны</a:t>
            </a:r>
            <a:endParaRPr lang="ru-RU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19029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Скачайте архив с шаблонами которые нам понадобятся:</a:t>
            </a:r>
            <a:br>
              <a:rPr lang="ru-RU" sz="2400" b="1" dirty="0" smtClean="0"/>
            </a:br>
            <a:r>
              <a:rPr lang="en-US" sz="2400" b="1" dirty="0">
                <a:hlinkClick r:id="rId2"/>
              </a:rPr>
              <a:t>https://</a:t>
            </a:r>
            <a:r>
              <a:rPr lang="en-US" sz="2400" b="1" dirty="0" smtClean="0">
                <a:hlinkClick r:id="rId2"/>
              </a:rPr>
              <a:t>github.com/filebase-xyz/css-transition/archive/master.zip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1700808"/>
            <a:ext cx="288032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1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 smtClean="0"/>
              <a:t>Черед одно занятие…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08579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32656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1. </a:t>
            </a:r>
            <a:r>
              <a:rPr lang="ru-RU" sz="4000" b="1" dirty="0" smtClean="0"/>
              <a:t>Скачайте и установите </a:t>
            </a:r>
            <a:r>
              <a:rPr lang="en-US" sz="4800" b="1" dirty="0" err="1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endParaRPr lang="ru-RU" sz="48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566124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hlinkClick r:id="rId2"/>
              </a:rPr>
              <a:t>https://git-scm.com</a:t>
            </a:r>
            <a:r>
              <a:rPr lang="ru-RU" sz="3600" b="1" dirty="0" smtClean="0">
                <a:hlinkClick r:id="rId2"/>
              </a:rPr>
              <a:t>/</a:t>
            </a:r>
            <a:endParaRPr lang="ru-RU" sz="3600" b="1" dirty="0"/>
          </a:p>
        </p:txBody>
      </p:sp>
      <p:pic>
        <p:nvPicPr>
          <p:cNvPr id="1028" name="Picture 4" descr="https://git-scm.com/images/logos/downloads/Git-Logo-2Col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484784"/>
            <a:ext cx="86677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63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404664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00" b="1" dirty="0" smtClean="0"/>
              <a:t>2. </a:t>
            </a:r>
            <a:r>
              <a:rPr lang="ru-RU" sz="3300" b="1" dirty="0" smtClean="0"/>
              <a:t>Зарегистрируйте аккаунт на сайте </a:t>
            </a:r>
            <a:r>
              <a:rPr lang="en-US" sz="3300" b="1" dirty="0" smtClean="0">
                <a:solidFill>
                  <a:srgbClr val="7030A0"/>
                </a:solidFill>
              </a:rPr>
              <a:t>GitHub</a:t>
            </a:r>
            <a:endParaRPr lang="ru-RU" sz="3300" i="1" dirty="0">
              <a:solidFill>
                <a:srgbClr val="7030A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558924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hlinkClick r:id="rId2"/>
              </a:rPr>
              <a:t>https://github.com</a:t>
            </a:r>
            <a:r>
              <a:rPr lang="en-US" sz="4400" b="1" dirty="0" smtClean="0">
                <a:hlinkClick r:id="rId2"/>
              </a:rPr>
              <a:t>/</a:t>
            </a:r>
            <a:endParaRPr lang="uk-UA" sz="4400" b="1" dirty="0"/>
          </a:p>
        </p:txBody>
      </p:sp>
      <p:pic>
        <p:nvPicPr>
          <p:cNvPr id="2050" name="Picture 2" descr="http://pngimg.com/uploads/github/github_PNG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69" y="1268760"/>
            <a:ext cx="10161662" cy="410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59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404664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 err="1" smtClean="0"/>
              <a:t>Видеонструкция</a:t>
            </a:r>
            <a:r>
              <a:rPr lang="ru-RU" sz="3300" b="1" dirty="0" smtClean="0"/>
              <a:t> будет выложена в Телеграм</a:t>
            </a:r>
            <a:endParaRPr lang="ru-RU" sz="3300" i="1" dirty="0">
              <a:solidFill>
                <a:srgbClr val="7030A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3685" t="9590" r="2356" b="21886"/>
          <a:stretch/>
        </p:blipFill>
        <p:spPr>
          <a:xfrm>
            <a:off x="1798501" y="1340768"/>
            <a:ext cx="8594997" cy="39604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0" y="558924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Зарегистрируйте </a:t>
            </a:r>
            <a:r>
              <a:rPr lang="ru-RU" sz="2400" b="1" dirty="0" smtClean="0"/>
              <a:t>аккаунт</a:t>
            </a:r>
            <a:r>
              <a:rPr lang="ru-RU" sz="2400" dirty="0" smtClean="0"/>
              <a:t> на </a:t>
            </a:r>
            <a:r>
              <a:rPr lang="en-US" sz="2400" b="1" dirty="0" smtClean="0"/>
              <a:t>GitHub</a:t>
            </a:r>
            <a:r>
              <a:rPr lang="ru-RU" sz="2400" dirty="0"/>
              <a:t>.</a:t>
            </a:r>
            <a:r>
              <a:rPr lang="ru-RU" sz="2400" dirty="0" smtClean="0"/>
              <a:t> </a:t>
            </a:r>
            <a:br>
              <a:rPr lang="ru-RU" sz="2400" dirty="0" smtClean="0"/>
            </a:br>
            <a:r>
              <a:rPr lang="ru-RU" sz="2400" b="1" dirty="0" smtClean="0"/>
              <a:t>Скачайте</a:t>
            </a:r>
            <a:r>
              <a:rPr lang="ru-RU" sz="2400" dirty="0" smtClean="0"/>
              <a:t>, </a:t>
            </a:r>
            <a:r>
              <a:rPr lang="ru-RU" sz="2400" b="1" dirty="0" smtClean="0"/>
              <a:t>установите</a:t>
            </a:r>
            <a:r>
              <a:rPr lang="ru-RU" sz="2400" dirty="0" smtClean="0"/>
              <a:t> и </a:t>
            </a:r>
            <a:r>
              <a:rPr lang="ru-RU" sz="2400" b="1" dirty="0" smtClean="0"/>
              <a:t>настройте</a:t>
            </a:r>
            <a:r>
              <a:rPr lang="ru-RU" sz="2400" dirty="0" smtClean="0"/>
              <a:t> </a:t>
            </a:r>
            <a:r>
              <a:rPr lang="en-US" sz="2400" b="1" dirty="0" err="1" smtClean="0"/>
              <a:t>Git</a:t>
            </a:r>
            <a:r>
              <a:rPr lang="en-US" sz="2400" dirty="0" smtClean="0"/>
              <a:t> </a:t>
            </a:r>
            <a:r>
              <a:rPr lang="ru-RU" sz="2400" dirty="0" smtClean="0"/>
              <a:t>по инструкции.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5883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1.</a:t>
            </a:r>
            <a:r>
              <a:rPr lang="ru-RU" sz="6000" b="1" dirty="0" smtClean="0"/>
              <a:t> Состояние элемента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73965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326543" y="5487615"/>
            <a:ext cx="3810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</a:t>
            </a:r>
            <a:r>
              <a:rPr lang="en-US" sz="2400" b="1" dirty="0" smtClean="0">
                <a:hlinkClick r:id="rId2"/>
              </a:rPr>
              <a:t>webref.ru/css/hover</a:t>
            </a:r>
            <a:endParaRPr lang="ru-R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20136" y="1268760"/>
            <a:ext cx="355637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/>
              <a:t>Псевдоклассы</a:t>
            </a:r>
            <a:r>
              <a:rPr lang="ru-RU" sz="2000" dirty="0"/>
              <a:t> определяют стили элемента для тех случаев когда состояние элемента меняется в зависимости от действий пользователя. Например </a:t>
            </a:r>
            <a:r>
              <a:rPr lang="ru-RU" sz="2000" dirty="0" err="1"/>
              <a:t>псевдокласс</a:t>
            </a:r>
            <a:r>
              <a:rPr lang="ru-RU" sz="2000" dirty="0"/>
              <a:t> </a:t>
            </a:r>
            <a:r>
              <a:rPr lang="en-US" sz="2000" b="1" dirty="0"/>
              <a:t>:hover</a:t>
            </a:r>
            <a:r>
              <a:rPr lang="ru-RU" sz="2000" dirty="0"/>
              <a:t>,</a:t>
            </a:r>
            <a:r>
              <a:rPr lang="ru-RU" sz="2000" b="1" dirty="0"/>
              <a:t> </a:t>
            </a:r>
            <a:r>
              <a:rPr lang="ru-RU" sz="2000" dirty="0"/>
              <a:t> который </a:t>
            </a:r>
            <a:r>
              <a:rPr lang="ru-RU" sz="2000" dirty="0" smtClean="0"/>
              <a:t>будучи расположен в </a:t>
            </a:r>
            <a:r>
              <a:rPr lang="ru-RU" sz="2000" dirty="0"/>
              <a:t>селектору,</a:t>
            </a:r>
            <a:r>
              <a:rPr lang="en-US" sz="2000" b="1" dirty="0"/>
              <a:t> </a:t>
            </a:r>
            <a:r>
              <a:rPr lang="ru-RU" sz="2000" dirty="0"/>
              <a:t>позволяет задать стили который будут применяться только когда на элемент наведён курсор мыши.</a:t>
            </a:r>
            <a:r>
              <a:rPr lang="en-US" sz="2000" dirty="0"/>
              <a:t> </a:t>
            </a:r>
            <a:endParaRPr lang="ru-RU" sz="20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484784"/>
            <a:ext cx="6356309" cy="20946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23894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 smtClean="0"/>
              <a:t>Псевдоклассы</a:t>
            </a:r>
            <a:r>
              <a:rPr lang="ru-RU" sz="3600" b="1" dirty="0" smtClean="0"/>
              <a:t> и состояние элемента</a:t>
            </a:r>
            <a:endParaRPr lang="en-US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51384" y="4779729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Откройте проект из каталога (из архива): </a:t>
            </a:r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-transition-master/</a:t>
            </a:r>
            <a:r>
              <a:rPr lang="en-US" sz="2000" b="1" dirty="0" smtClean="0">
                <a:solidFill>
                  <a:srgbClr val="00B050"/>
                </a:solidFill>
              </a:rPr>
              <a:t>transition-template-1</a:t>
            </a:r>
            <a:endParaRPr lang="ru-RU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93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352584" y="619492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530135" y="4390674"/>
            <a:ext cx="3827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</a:t>
            </a:r>
            <a:r>
              <a:rPr lang="en-US" sz="2400" b="1" dirty="0" smtClean="0">
                <a:hlinkClick r:id="rId2"/>
              </a:rPr>
              <a:t>webref.ru/css/active</a:t>
            </a:r>
            <a:endParaRPr lang="ru-R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530135" y="2136339"/>
            <a:ext cx="4176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Также будет полезен </a:t>
            </a:r>
            <a:r>
              <a:rPr lang="ru-RU" sz="2400" dirty="0" err="1" smtClean="0"/>
              <a:t>псевдокласс</a:t>
            </a:r>
            <a:r>
              <a:rPr lang="ru-RU" sz="2400" dirty="0" smtClean="0"/>
              <a:t> </a:t>
            </a:r>
            <a:r>
              <a:rPr lang="en-US" sz="2400" b="1" dirty="0"/>
              <a:t>:active </a:t>
            </a:r>
            <a:r>
              <a:rPr lang="en-US" sz="2400" dirty="0"/>
              <a:t>– </a:t>
            </a:r>
            <a:r>
              <a:rPr lang="ru-RU" sz="2400" dirty="0"/>
              <a:t>задающий стили для элемента на который осуществляется нажатие.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2136339"/>
            <a:ext cx="6480720" cy="26281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54868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 smtClean="0"/>
              <a:t>Псевдоклассы</a:t>
            </a:r>
            <a:r>
              <a:rPr lang="ru-RU" sz="3600" b="1" dirty="0" smtClean="0"/>
              <a:t> и состояние элемента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2318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2. Анимация средствами </a:t>
            </a:r>
            <a:r>
              <a:rPr lang="en-US" sz="6000" b="1" dirty="0"/>
              <a:t>CSS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73993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79976" y="1484784"/>
            <a:ext cx="6192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Анимация на веб-странице это изменение во времени того или иного стилевого</a:t>
            </a:r>
            <a:r>
              <a:rPr lang="en-US" sz="4000" dirty="0" smtClean="0"/>
              <a:t> </a:t>
            </a:r>
            <a:r>
              <a:rPr lang="ru-RU" sz="4000" dirty="0" smtClean="0"/>
              <a:t>свойства элемента.</a:t>
            </a:r>
            <a:endParaRPr lang="ru-RU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907950" y="4221088"/>
            <a:ext cx="48245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/>
              <a:t>До появления </a:t>
            </a:r>
            <a:r>
              <a:rPr lang="en-US" sz="2800" b="1" i="1" dirty="0"/>
              <a:t>CSS 3 </a:t>
            </a:r>
            <a:r>
              <a:rPr lang="ru-RU" sz="2800" i="1" dirty="0"/>
              <a:t>анимация </a:t>
            </a:r>
            <a:r>
              <a:rPr lang="ru-RU" sz="2800" i="1" dirty="0" smtClean="0"/>
              <a:t>создавалась </a:t>
            </a:r>
            <a:r>
              <a:rPr lang="ru-RU" sz="2800" i="1" dirty="0"/>
              <a:t>исключительно средствами </a:t>
            </a:r>
            <a:r>
              <a:rPr lang="en-US" sz="2800" b="1" i="1" dirty="0"/>
              <a:t>JavaScript</a:t>
            </a:r>
            <a:r>
              <a:rPr lang="ru-RU" sz="2800" i="1" dirty="0"/>
              <a:t>, но ничто не стоит на месте.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5735960" y="1484784"/>
            <a:ext cx="0" cy="476821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26064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CSS  </a:t>
            </a:r>
            <a:r>
              <a:rPr lang="ru-RU" sz="4400" b="1" dirty="0" smtClean="0"/>
              <a:t>и анимация</a:t>
            </a:r>
            <a:endParaRPr lang="uk-UA" sz="4400" b="1" dirty="0"/>
          </a:p>
        </p:txBody>
      </p:sp>
      <p:pic>
        <p:nvPicPr>
          <p:cNvPr id="8" name="Picture 4" descr="CSS Transiti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4" b="33305"/>
          <a:stretch/>
        </p:blipFill>
        <p:spPr bwMode="auto">
          <a:xfrm>
            <a:off x="479376" y="2920510"/>
            <a:ext cx="4896544" cy="189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09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6458" y="623562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31705" y="251938"/>
            <a:ext cx="5689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/>
              <a:t>Два подхода к анимации в </a:t>
            </a:r>
            <a:r>
              <a:rPr lang="en-US" sz="3200" b="1" dirty="0"/>
              <a:t>CSS</a:t>
            </a:r>
            <a:endParaRPr lang="ru-RU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248128" y="1520233"/>
            <a:ext cx="46805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92D050"/>
                </a:solidFill>
              </a:rPr>
              <a:t>Анимация по сценарию </a:t>
            </a:r>
            <a:r>
              <a:rPr lang="ru-RU" sz="3200" dirty="0" smtClean="0">
                <a:solidFill>
                  <a:schemeClr val="bg1">
                    <a:lumMod val="50000"/>
                  </a:schemeClr>
                </a:solidFill>
              </a:rPr>
              <a:t>заранее определенная последовательность действий, которые проигрываются во время выполнения анимации, базируется </a:t>
            </a:r>
            <a:r>
              <a:rPr lang="ru-RU" sz="3200" dirty="0">
                <a:solidFill>
                  <a:schemeClr val="bg1">
                    <a:lumMod val="50000"/>
                  </a:schemeClr>
                </a:solidFill>
              </a:rPr>
              <a:t>на </a:t>
            </a:r>
            <a:r>
              <a:rPr lang="ru-RU" sz="3200" dirty="0" smtClean="0">
                <a:solidFill>
                  <a:schemeClr val="bg1">
                    <a:lumMod val="50000"/>
                  </a:schemeClr>
                </a:solidFill>
              </a:rPr>
              <a:t>свойстве </a:t>
            </a:r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animation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ru-RU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1674" y="1700808"/>
            <a:ext cx="54863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rgbClr val="00B050"/>
                </a:solidFill>
              </a:rPr>
              <a:t>Анимация переходов</a:t>
            </a:r>
            <a:r>
              <a:rPr lang="ru-RU" sz="3600" dirty="0" smtClean="0"/>
              <a:t> плавный </a:t>
            </a:r>
            <a:r>
              <a:rPr lang="ru-RU" sz="3600" dirty="0"/>
              <a:t>переход между </a:t>
            </a:r>
            <a:r>
              <a:rPr lang="ru-RU" sz="3600" dirty="0" smtClean="0"/>
              <a:t>различными значениями стилевых свойств, </a:t>
            </a:r>
            <a:r>
              <a:rPr lang="ru-RU" sz="3600" dirty="0"/>
              <a:t>базируется на </a:t>
            </a:r>
            <a:r>
              <a:rPr lang="ru-RU" sz="3600" dirty="0" smtClean="0"/>
              <a:t>свойстве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transition</a:t>
            </a:r>
            <a:r>
              <a:rPr lang="en-US" sz="3600" dirty="0"/>
              <a:t>.</a:t>
            </a:r>
            <a:endParaRPr lang="ru-RU" sz="3600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744072" y="1520233"/>
            <a:ext cx="0" cy="388843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84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3. Анимация переходов</a:t>
            </a:r>
            <a:r>
              <a:rPr lang="en-US" sz="6000" b="1" dirty="0" smtClean="0"/>
              <a:t> </a:t>
            </a:r>
            <a:r>
              <a:rPr lang="uk-UA" sz="6000" b="1" dirty="0" smtClean="0"/>
              <a:t/>
            </a:r>
            <a:br>
              <a:rPr lang="uk-UA" sz="6000" b="1" dirty="0" smtClean="0"/>
            </a:br>
            <a:r>
              <a:rPr lang="uk-UA" sz="6000" b="1" dirty="0" smtClean="0"/>
              <a:t>на </a:t>
            </a:r>
            <a:r>
              <a:rPr lang="ru-RU" sz="6000" b="1" dirty="0" smtClean="0"/>
              <a:t>практике</a:t>
            </a: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154566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4958</TotalTime>
  <Words>378</Words>
  <Application>Microsoft Office PowerPoint</Application>
  <PresentationFormat>Широкоэкранный</PresentationFormat>
  <Paragraphs>63</Paragraphs>
  <Slides>23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Segoe UI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671</cp:revision>
  <dcterms:created xsi:type="dcterms:W3CDTF">2014-11-20T09:08:59Z</dcterms:created>
  <dcterms:modified xsi:type="dcterms:W3CDTF">2020-12-26T11:38:26Z</dcterms:modified>
</cp:coreProperties>
</file>