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658" r:id="rId2"/>
    <p:sldId id="662" r:id="rId3"/>
    <p:sldId id="663" r:id="rId4"/>
    <p:sldId id="610" r:id="rId5"/>
    <p:sldId id="678" r:id="rId6"/>
    <p:sldId id="677" r:id="rId7"/>
    <p:sldId id="679" r:id="rId8"/>
    <p:sldId id="681" r:id="rId9"/>
    <p:sldId id="682" r:id="rId10"/>
    <p:sldId id="666" r:id="rId11"/>
    <p:sldId id="676" r:id="rId12"/>
    <p:sldId id="668" r:id="rId13"/>
    <p:sldId id="656" r:id="rId14"/>
    <p:sldId id="653" r:id="rId15"/>
    <p:sldId id="685" r:id="rId16"/>
    <p:sldId id="683" r:id="rId17"/>
    <p:sldId id="684" r:id="rId18"/>
    <p:sldId id="646" r:id="rId19"/>
    <p:sldId id="665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308369A-3508-4792-9825-6F35DD5276AA}"/>
    <pc:docChg chg="custSel delSld modSld">
      <pc:chgData name="Anatoliy Kigel" userId="7432c6c4687b0a9c" providerId="LiveId" clId="{9308369A-3508-4792-9825-6F35DD5276AA}" dt="2021-01-24T19:34:40.713" v="222" actId="1036"/>
      <pc:docMkLst>
        <pc:docMk/>
      </pc:docMkLst>
      <pc:sldChg chg="del">
        <pc:chgData name="Anatoliy Kigel" userId="7432c6c4687b0a9c" providerId="LiveId" clId="{9308369A-3508-4792-9825-6F35DD5276AA}" dt="2021-01-24T19:34:01.504" v="186" actId="47"/>
        <pc:sldMkLst>
          <pc:docMk/>
          <pc:sldMk cId="444304670" sldId="661"/>
        </pc:sldMkLst>
      </pc:sldChg>
      <pc:sldChg chg="addSp modSp mod">
        <pc:chgData name="Anatoliy Kigel" userId="7432c6c4687b0a9c" providerId="LiveId" clId="{9308369A-3508-4792-9825-6F35DD5276AA}" dt="2021-01-24T19:34:40.713" v="222" actId="1036"/>
        <pc:sldMkLst>
          <pc:docMk/>
          <pc:sldMk cId="3377329655" sldId="685"/>
        </pc:sldMkLst>
        <pc:spChg chg="mod">
          <ac:chgData name="Anatoliy Kigel" userId="7432c6c4687b0a9c" providerId="LiveId" clId="{9308369A-3508-4792-9825-6F35DD5276AA}" dt="2021-01-24T19:34:40.713" v="222" actId="1036"/>
          <ac:spMkLst>
            <pc:docMk/>
            <pc:sldMk cId="3377329655" sldId="685"/>
            <ac:spMk id="2" creationId="{00000000-0000-0000-0000-000000000000}"/>
          </ac:spMkLst>
        </pc:spChg>
        <pc:spChg chg="add mod">
          <ac:chgData name="Anatoliy Kigel" userId="7432c6c4687b0a9c" providerId="LiveId" clId="{9308369A-3508-4792-9825-6F35DD5276AA}" dt="2021-01-24T19:34:37.524" v="220" actId="1076"/>
          <ac:spMkLst>
            <pc:docMk/>
            <pc:sldMk cId="3377329655" sldId="685"/>
            <ac:spMk id="6" creationId="{1557122E-4F47-49F7-9B06-8C757124C19A}"/>
          </ac:spMkLst>
        </pc:spChg>
        <pc:picChg chg="mod">
          <ac:chgData name="Anatoliy Kigel" userId="7432c6c4687b0a9c" providerId="LiveId" clId="{9308369A-3508-4792-9825-6F35DD5276AA}" dt="2021-01-24T19:34:05.246" v="188" actId="1076"/>
          <ac:picMkLst>
            <pc:docMk/>
            <pc:sldMk cId="3377329655" sldId="685"/>
            <ac:picMk id="10242" creationId="{00000000-0000-0000-0000-000000000000}"/>
          </ac:picMkLst>
        </pc:picChg>
      </pc:sldChg>
    </pc:docChg>
  </pc:docChgLst>
  <pc:docChgLst>
    <pc:chgData name="Anatoliy Kigel" userId="7432c6c4687b0a9c" providerId="LiveId" clId="{88811CD7-A61E-4F05-B00B-1BAD3E4094CA}"/>
    <pc:docChg chg="modSld sldOrd">
      <pc:chgData name="Anatoliy Kigel" userId="7432c6c4687b0a9c" providerId="LiveId" clId="{88811CD7-A61E-4F05-B00B-1BAD3E4094CA}" dt="2021-01-27T13:22:31.190" v="11" actId="20577"/>
      <pc:docMkLst>
        <pc:docMk/>
      </pc:docMkLst>
      <pc:sldChg chg="modSp mod">
        <pc:chgData name="Anatoliy Kigel" userId="7432c6c4687b0a9c" providerId="LiveId" clId="{88811CD7-A61E-4F05-B00B-1BAD3E4094CA}" dt="2021-01-27T13:22:31.190" v="11" actId="20577"/>
        <pc:sldMkLst>
          <pc:docMk/>
          <pc:sldMk cId="4208682541" sldId="677"/>
        </pc:sldMkLst>
        <pc:spChg chg="mod">
          <ac:chgData name="Anatoliy Kigel" userId="7432c6c4687b0a9c" providerId="LiveId" clId="{88811CD7-A61E-4F05-B00B-1BAD3E4094CA}" dt="2021-01-27T13:22:31.190" v="11" actId="20577"/>
          <ac:spMkLst>
            <pc:docMk/>
            <pc:sldMk cId="4208682541" sldId="677"/>
            <ac:spMk id="2" creationId="{00000000-0000-0000-0000-000000000000}"/>
          </ac:spMkLst>
        </pc:spChg>
      </pc:sldChg>
      <pc:sldChg chg="modSp mod ord">
        <pc:chgData name="Anatoliy Kigel" userId="7432c6c4687b0a9c" providerId="LiveId" clId="{88811CD7-A61E-4F05-B00B-1BAD3E4094CA}" dt="2021-01-27T13:22:15.424" v="2" actId="20577"/>
        <pc:sldMkLst>
          <pc:docMk/>
          <pc:sldMk cId="389282230" sldId="678"/>
        </pc:sldMkLst>
        <pc:spChg chg="mod">
          <ac:chgData name="Anatoliy Kigel" userId="7432c6c4687b0a9c" providerId="LiveId" clId="{88811CD7-A61E-4F05-B00B-1BAD3E4094CA}" dt="2021-01-27T13:22:15.424" v="2" actId="20577"/>
          <ac:spMkLst>
            <pc:docMk/>
            <pc:sldMk cId="389282230" sldId="67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27.01.2021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a.godaddy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xIjWJW6hG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/ GitHub / GitHub Pages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FFF00"/>
                </a:solidFill>
              </a:rPr>
              <a:t>GitHub Pages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99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80526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1249596"/>
            <a:ext cx="892899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2188892"/>
            <a:ext cx="10147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у вас аккаунт носит название, например </a:t>
            </a:r>
            <a:r>
              <a:rPr lang="en-US" sz="2400" b="1" dirty="0">
                <a:solidFill>
                  <a:srgbClr val="00B050"/>
                </a:solidFill>
              </a:rPr>
              <a:t>courses-demo-account </a:t>
            </a:r>
            <a:r>
              <a:rPr lang="ru-RU" sz="2400" dirty="0"/>
              <a:t>вам необходимо создать </a:t>
            </a:r>
            <a:r>
              <a:rPr lang="ru-RU" sz="2400" b="1" dirty="0">
                <a:solidFill>
                  <a:srgbClr val="7030A0"/>
                </a:solidFill>
              </a:rPr>
              <a:t>публичный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ru-RU" sz="2400" dirty="0"/>
              <a:t> с названием (</a:t>
            </a:r>
            <a:r>
              <a:rPr lang="ru-RU" sz="2400" i="1" dirty="0"/>
              <a:t>строго</a:t>
            </a:r>
            <a:r>
              <a:rPr lang="ru-RU" sz="2400" dirty="0"/>
              <a:t>):</a:t>
            </a:r>
            <a:r>
              <a:rPr lang="ru-RU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br>
              <a:rPr lang="ru-RU" sz="2400" b="1" dirty="0">
                <a:solidFill>
                  <a:srgbClr val="00B050"/>
                </a:solidFill>
              </a:rPr>
            </a:br>
            <a:r>
              <a:rPr lang="en-US" sz="2400" dirty="0"/>
              <a:t>(</a:t>
            </a:r>
            <a:r>
              <a:rPr lang="uk-UA" sz="2400" dirty="0" err="1"/>
              <a:t>т.е</a:t>
            </a:r>
            <a:r>
              <a:rPr lang="uk-UA" sz="2400" dirty="0"/>
              <a:t>. </a:t>
            </a:r>
            <a:r>
              <a:rPr lang="uk-UA" sz="2400" b="1" dirty="0" err="1">
                <a:solidFill>
                  <a:srgbClr val="FF0000"/>
                </a:solidFill>
              </a:rPr>
              <a:t>имя_вашего_аккаунт</a:t>
            </a:r>
            <a:r>
              <a:rPr lang="uk-UA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dirty="0"/>
              <a:t>) </a:t>
            </a:r>
            <a:r>
              <a:rPr lang="ru-RU" sz="2400" dirty="0"/>
              <a:t>и залить в этот </a:t>
            </a:r>
            <a:r>
              <a:rPr lang="ru-RU" sz="2400" dirty="0" err="1"/>
              <a:t>репозиторий</a:t>
            </a:r>
            <a:r>
              <a:rPr lang="ru-RU" sz="2400" dirty="0"/>
              <a:t> фалы вашего сайта. </a:t>
            </a:r>
          </a:p>
          <a:p>
            <a:endParaRPr lang="ru-RU" sz="2400" dirty="0"/>
          </a:p>
          <a:p>
            <a:r>
              <a:rPr lang="ru-RU" sz="2400" dirty="0"/>
              <a:t>Уже через пару минут ваш сайт будет доступен по адресу:</a:t>
            </a:r>
            <a:br>
              <a:rPr lang="ru-RU" sz="2400" dirty="0"/>
            </a:br>
            <a:r>
              <a:rPr lang="en-US" sz="2400" b="1" dirty="0">
                <a:solidFill>
                  <a:srgbClr val="00B0F0"/>
                </a:solidFill>
              </a:rPr>
              <a:t>https://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 </a:t>
            </a:r>
            <a:b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2400" dirty="0"/>
              <a:t>Если у вас есть </a:t>
            </a:r>
            <a:r>
              <a:rPr lang="ru-RU" sz="2400" b="1" dirty="0"/>
              <a:t>доменное имя </a:t>
            </a:r>
            <a:r>
              <a:rPr lang="ru-RU" sz="2400" dirty="0"/>
              <a:t>его можно связать с этим сайтом.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089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7454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495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86356"/>
            <a:ext cx="3108816" cy="2887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285752"/>
            <a:ext cx="8215565" cy="2887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95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206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/>
              <a:t>Переезжаем на </a:t>
            </a:r>
            <a:r>
              <a:rPr lang="en-US" sz="6600" b="1" dirty="0"/>
              <a:t>GitHub</a:t>
            </a:r>
            <a:endParaRPr lang="uk-UA" sz="6600" b="1" dirty="0"/>
          </a:p>
        </p:txBody>
      </p:sp>
      <p:pic>
        <p:nvPicPr>
          <p:cNvPr id="1026" name="Picture 2" descr="https://neocities.org/img/welcoming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736304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 вправо 1"/>
          <p:cNvSpPr/>
          <p:nvPr/>
        </p:nvSpPr>
        <p:spPr>
          <a:xfrm>
            <a:off x="4871864" y="3348372"/>
            <a:ext cx="1872208" cy="1368152"/>
          </a:xfrm>
          <a:prstGeom prst="rightArrow">
            <a:avLst/>
          </a:prstGeom>
          <a:noFill/>
          <a:ln w="762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31" y="2547664"/>
            <a:ext cx="3572413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791370" y="1716844"/>
            <a:ext cx="6802257" cy="35874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5295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FlexBox</a:t>
            </a:r>
            <a:r>
              <a:rPr lang="en-US" sz="2800" b="1" dirty="0"/>
              <a:t> </a:t>
            </a:r>
            <a:r>
              <a:rPr lang="ru-RU" sz="2800" b="1" dirty="0"/>
              <a:t>вам в помощь…</a:t>
            </a:r>
            <a:r>
              <a:rPr lang="en-US" sz="2800" b="1" dirty="0"/>
              <a:t> </a:t>
            </a:r>
            <a:r>
              <a:rPr lang="ru-RU" sz="2800" b="1" dirty="0"/>
              <a:t>при создании этого компонента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7122E-4F47-49F7-9B06-8C757124C19A}"/>
              </a:ext>
            </a:extLst>
          </p:cNvPr>
          <p:cNvSpPr txBox="1"/>
          <p:nvPr/>
        </p:nvSpPr>
        <p:spPr>
          <a:xfrm>
            <a:off x="8112224" y="1997839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Теперь </a:t>
            </a:r>
            <a:r>
              <a:rPr lang="ru-RU" sz="2000" b="1" dirty="0"/>
              <a:t>домашние задания </a:t>
            </a:r>
            <a:r>
              <a:rPr lang="ru-RU" sz="2000" dirty="0"/>
              <a:t>выкладываем в виде </a:t>
            </a:r>
            <a:r>
              <a:rPr lang="ru-RU" sz="2000" b="1" dirty="0"/>
              <a:t>отдельных репозиториев</a:t>
            </a:r>
            <a:r>
              <a:rPr lang="en-US" sz="2000" b="1" dirty="0"/>
              <a:t> </a:t>
            </a:r>
            <a:r>
              <a:rPr lang="ru-RU" sz="2000" dirty="0"/>
              <a:t>на </a:t>
            </a:r>
            <a:r>
              <a:rPr lang="en-US" sz="2000" b="1" dirty="0"/>
              <a:t>GitHub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r>
              <a:rPr lang="ru-RU" sz="2000" dirty="0"/>
              <a:t>По желанию, вы можете дублировать домашние задания на </a:t>
            </a:r>
            <a:r>
              <a:rPr lang="ru-RU" sz="2000" b="1" dirty="0"/>
              <a:t>хостинг</a:t>
            </a:r>
            <a:r>
              <a:rPr lang="ru-RU" sz="2000" dirty="0"/>
              <a:t> </a:t>
            </a:r>
            <a:r>
              <a:rPr lang="en-US" sz="2000" b="1" dirty="0"/>
              <a:t>GitHub Pages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732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2589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0815"/>
          <a:stretch/>
        </p:blipFill>
        <p:spPr>
          <a:xfrm>
            <a:off x="0" y="1"/>
            <a:ext cx="12183073" cy="43651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437112"/>
            <a:ext cx="12183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hlinkClick r:id="rId3"/>
              </a:rPr>
              <a:t>https://ua.godaddy.com/</a:t>
            </a:r>
            <a:endParaRPr lang="ru-RU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5517232"/>
            <a:ext cx="1218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Крупнейший в мире регистратор доменных имён</a:t>
            </a:r>
          </a:p>
        </p:txBody>
      </p:sp>
    </p:spTree>
    <p:extLst>
      <p:ext uri="{BB962C8B-B14F-4D97-AF65-F5344CB8AC3E}">
        <p14:creationId xmlns:p14="http://schemas.microsoft.com/office/powerpoint/2010/main" val="124366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</a:t>
            </a:r>
            <a:br>
              <a:rPr lang="ru-RU" sz="6600" b="1" dirty="0"/>
            </a:br>
            <a:r>
              <a:rPr lang="ru-RU" sz="6600" b="1" dirty="0"/>
              <a:t> 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CSS Grid </a:t>
            </a:r>
            <a:r>
              <a:rPr lang="ru-RU" sz="4000" b="1" dirty="0"/>
              <a:t>–</a:t>
            </a:r>
            <a:r>
              <a:rPr lang="en-US" sz="4000" b="1" dirty="0"/>
              <a:t> </a:t>
            </a:r>
            <a:r>
              <a:rPr lang="ru-RU" sz="4000" b="1" dirty="0"/>
              <a:t>создание сложных макетов страниц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962300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технологии </a:t>
            </a:r>
            <a:r>
              <a:rPr lang="en-US" sz="2400" b="1" dirty="0">
                <a:solidFill>
                  <a:srgbClr val="00B050"/>
                </a:solidFill>
              </a:rPr>
              <a:t>CSS Grid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https://youtu.be/xIjWJW6hGuk</a:t>
            </a:r>
            <a:endParaRPr lang="uk-UA" sz="2800" b="1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ss grid layou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681698"/>
            <a:ext cx="5544616" cy="3696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Система контроля версий </a:t>
            </a:r>
            <a:r>
              <a:rPr lang="en-US" sz="4000" b="1" dirty="0" err="1"/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276872"/>
            <a:ext cx="4680520" cy="195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340768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Хранилище </a:t>
            </a:r>
            <a:r>
              <a:rPr lang="ru-RU" sz="4000" b="1" dirty="0" err="1"/>
              <a:t>репозиториев</a:t>
            </a:r>
            <a:r>
              <a:rPr lang="ru-RU" sz="4000" b="1" dirty="0"/>
              <a:t> управляемых </a:t>
            </a:r>
            <a:r>
              <a:rPr lang="en-US" sz="4000" b="1" dirty="0" err="1"/>
              <a:t>Git</a:t>
            </a:r>
            <a:r>
              <a:rPr lang="en-US" sz="4000" b="1" dirty="0"/>
              <a:t>’</a:t>
            </a:r>
            <a:r>
              <a:rPr lang="ru-RU" sz="4000" b="1" dirty="0"/>
              <a:t>ом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Наш план действий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1</a:t>
            </a:r>
            <a:r>
              <a:rPr lang="ru-RU" sz="5400" b="1" dirty="0"/>
              <a:t>. Выгрузка существующего </a:t>
            </a:r>
            <a:r>
              <a:rPr lang="ru-RU" sz="5400" b="1" dirty="0" err="1"/>
              <a:t>репозитория</a:t>
            </a:r>
            <a:r>
              <a:rPr lang="ru-RU" sz="5400" b="1" dirty="0"/>
              <a:t> на </a:t>
            </a:r>
            <a:r>
              <a:rPr lang="en-US" sz="5400" b="1" dirty="0"/>
              <a:t>GitHub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892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2</a:t>
            </a:r>
            <a:r>
              <a:rPr lang="ru-RU" sz="5400" b="1" dirty="0"/>
              <a:t>. Управление репозиторием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42086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3</a:t>
            </a:r>
            <a:r>
              <a:rPr lang="ru-RU" sz="5400" b="1" dirty="0"/>
              <a:t>. Обновление </a:t>
            </a:r>
            <a:r>
              <a:rPr lang="ru-RU" sz="5400" b="1" dirty="0" err="1"/>
              <a:t>репозиториев</a:t>
            </a:r>
            <a:r>
              <a:rPr lang="ru-RU" sz="5400" b="1" dirty="0"/>
              <a:t> (локальное и на </a:t>
            </a:r>
            <a:r>
              <a:rPr lang="en-US" sz="5400" b="1" dirty="0"/>
              <a:t>GitHub</a:t>
            </a:r>
            <a:r>
              <a:rPr lang="ru-RU" sz="5400" b="1" dirty="0"/>
              <a:t>)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361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136339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4. Клонирование </a:t>
            </a:r>
            <a:br>
              <a:rPr lang="ru-RU" sz="5400" b="1" dirty="0"/>
            </a:br>
            <a:r>
              <a:rPr lang="ru-RU" sz="5400" b="1" dirty="0"/>
              <a:t>существующего (своего)</a:t>
            </a:r>
            <a:br>
              <a:rPr lang="ru-RU" sz="5400" b="1" dirty="0"/>
            </a:br>
            <a:r>
              <a:rPr lang="ru-RU" sz="5400" b="1" dirty="0"/>
              <a:t> </a:t>
            </a: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251097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556792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5. Клонирование </a:t>
            </a:r>
            <a:br>
              <a:rPr lang="ru-RU" sz="5400" b="1" dirty="0"/>
            </a:br>
            <a:r>
              <a:rPr lang="ru-RU" sz="5400" b="1" dirty="0"/>
              <a:t>стороннего (чужого) </a:t>
            </a:r>
            <a:br>
              <a:rPr lang="ru-RU" sz="5400" b="1" dirty="0"/>
            </a:b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21645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6816</TotalTime>
  <Words>311</Words>
  <Application>Microsoft Office PowerPoint</Application>
  <PresentationFormat>Широкий екран</PresentationFormat>
  <Paragraphs>46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920</cp:revision>
  <dcterms:created xsi:type="dcterms:W3CDTF">2014-11-20T09:08:59Z</dcterms:created>
  <dcterms:modified xsi:type="dcterms:W3CDTF">2021-01-27T13:22:48Z</dcterms:modified>
</cp:coreProperties>
</file>