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357" r:id="rId22"/>
    <p:sldId id="358" r:id="rId23"/>
    <p:sldId id="347" r:id="rId24"/>
    <p:sldId id="350" r:id="rId25"/>
    <p:sldId id="291" r:id="rId26"/>
    <p:sldId id="351" r:id="rId27"/>
    <p:sldId id="352" r:id="rId28"/>
    <p:sldId id="371" r:id="rId29"/>
    <p:sldId id="354" r:id="rId30"/>
    <p:sldId id="35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357"/>
            <p14:sldId id="358"/>
            <p14:sldId id="347"/>
            <p14:sldId id="350"/>
            <p14:sldId id="291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E7417-C80E-48B4-9E37-4FED77A3C1F8}" v="1" dt="2021-01-31T03:58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5F9CB96-94A3-4E8E-AAD2-BB8BE314B938}"/>
    <pc:docChg chg="delSld modSld modSection">
      <pc:chgData name="Anatoliy Kigel" userId="7432c6c4687b0a9c" providerId="LiveId" clId="{F5F9CB96-94A3-4E8E-AAD2-BB8BE314B938}" dt="2021-01-31T04:33:52.797" v="9" actId="47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sandbox.io/s/inspiring-gareth-oyu8k?file=/index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/>
              <a:t>(</a:t>
            </a:r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&amp;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r>
              <a:rPr lang="ru-RU" sz="4800" b="1" dirty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теги внутри </a:t>
            </a:r>
            <a:r>
              <a:rPr lang="en-US" sz="3200" b="1" dirty="0">
                <a:solidFill>
                  <a:srgbClr val="7030A0"/>
                </a:solidFill>
              </a:rPr>
              <a:t>&lt;BODY&gt; </a:t>
            </a:r>
            <a:r>
              <a:rPr lang="ru-RU" sz="3200" b="1" dirty="0"/>
              <a:t>относятся 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…у</a:t>
            </a:r>
            <a:r>
              <a:rPr lang="ru-RU" sz="6600" b="1" dirty="0"/>
              <a:t> </a:t>
            </a:r>
            <a:r>
              <a:rPr lang="en-US" sz="6600" b="1" dirty="0"/>
              <a:t>HTML </a:t>
            </a:r>
            <a:r>
              <a:rPr lang="ru-RU" sz="6600" b="1" dirty="0"/>
              <a:t>есть проблемы…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9" y="1412776"/>
            <a:ext cx="10225136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/>
              <a:t>HTML</a:t>
            </a:r>
            <a:r>
              <a:rPr lang="ru-RU" sz="2400" b="1" dirty="0"/>
              <a:t>-разметка</a:t>
            </a:r>
            <a:r>
              <a:rPr lang="ru-RU" sz="2400" dirty="0"/>
              <a:t>, многократно дублируется один и тот же код, сложно 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845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https://youtu.be/nxCLXMBl4e4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6688" y="2065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Отличн</a:t>
            </a:r>
            <a:r>
              <a:rPr lang="uk-UA" sz="3600" b="1" dirty="0" err="1"/>
              <a:t>ое</a:t>
            </a:r>
            <a:r>
              <a:rPr lang="ru-RU" sz="3600" b="1" dirty="0"/>
              <a:t> руководство по </a:t>
            </a:r>
            <a:r>
              <a:rPr lang="en-US" sz="3600" b="1" dirty="0"/>
              <a:t>VS Code</a:t>
            </a:r>
            <a:r>
              <a:rPr lang="uk-UA" sz="3600" b="1" dirty="0"/>
              <a:t> </a:t>
            </a:r>
          </a:p>
          <a:p>
            <a:pPr algn="ctr"/>
            <a:r>
              <a:rPr lang="uk-UA" sz="2000" b="1" dirty="0"/>
              <a:t>(</a:t>
            </a:r>
            <a:r>
              <a:rPr lang="ru-RU" sz="2000" b="1" dirty="0"/>
              <a:t>с </a:t>
            </a:r>
            <a:r>
              <a:rPr lang="uk-UA" sz="2000" b="1" dirty="0" err="1"/>
              <a:t>заделом</a:t>
            </a:r>
            <a:r>
              <a:rPr lang="uk-UA" sz="2000" b="1" dirty="0"/>
              <a:t> на </a:t>
            </a:r>
            <a:r>
              <a:rPr lang="uk-UA" sz="2000" b="1" dirty="0" err="1"/>
              <a:t>будущее</a:t>
            </a:r>
            <a:r>
              <a:rPr lang="uk-UA" sz="2000" b="1" dirty="0"/>
              <a:t>)</a:t>
            </a:r>
            <a:endParaRPr lang="en-US" sz="20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ode.visualstudio.com/assets/home/home-screenshot-win-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297578"/>
            <a:ext cx="5911266" cy="465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в </a:t>
            </a:r>
            <a:r>
              <a:rPr lang="en-US" sz="2400" b="1" dirty="0"/>
              <a:t>HTML </a:t>
            </a:r>
            <a:r>
              <a:rPr lang="ru-RU" sz="2400" b="1" dirty="0"/>
              <a:t>зачем нужны, как правильно 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/>
              <a:t>Узнать зачем нужны атрибуты </a:t>
            </a:r>
            <a:r>
              <a:rPr lang="en-US" sz="2400" b="1" dirty="0">
                <a:solidFill>
                  <a:srgbClr val="0070C0"/>
                </a:solidFill>
              </a:rPr>
              <a:t>ID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72064" y="227687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&lt;div&gt;, &lt;span&gt;, &lt;h1&gt;-&lt;h6&gt;,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&lt;strong&gt;,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&lt;td&gt;, &lt;dialog&gt;, 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2060848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 </a:t>
            </a:r>
            <a:r>
              <a:rPr lang="ru-RU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/>
              <a:t>оформления 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целях и задачах 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uk-UA" sz="6600" b="1" dirty="0" err="1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551384" y="836712"/>
            <a:ext cx="7632848" cy="4752528"/>
            <a:chOff x="911424" y="476672"/>
            <a:chExt cx="9391969" cy="568863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476672"/>
              <a:ext cx="9391969" cy="5688632"/>
            </a:xfrm>
            <a:prstGeom prst="rect">
              <a:avLst/>
            </a:prstGeom>
          </p:spPr>
        </p:pic>
        <p:pic>
          <p:nvPicPr>
            <p:cNvPr id="1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40" y="7647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3152378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414" y="352476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4340510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515625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/>
          <a:srcRect b="20271"/>
          <a:stretch/>
        </p:blipFill>
        <p:spPr>
          <a:xfrm>
            <a:off x="5951984" y="2031124"/>
            <a:ext cx="4700432" cy="3267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Пример: </a:t>
            </a:r>
            <a:r>
              <a:rPr lang="en-US" sz="2400" b="1" dirty="0">
                <a:hlinkClick r:id="rId5"/>
              </a:rPr>
              <a:t>https://codesandbox.io/s/inspiring-gareth-oyu8k?file=/index.html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816</Words>
  <Application>Microsoft Office PowerPoint</Application>
  <PresentationFormat>Широкий екран</PresentationFormat>
  <Paragraphs>90</Paragraphs>
  <Slides>30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2021-01-31T04:33:59Z</dcterms:modified>
</cp:coreProperties>
</file>