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52" r:id="rId2"/>
    <p:sldId id="353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54" r:id="rId14"/>
    <p:sldId id="355" r:id="rId15"/>
    <p:sldId id="337" r:id="rId16"/>
    <p:sldId id="346" r:id="rId17"/>
    <p:sldId id="356" r:id="rId18"/>
    <p:sldId id="347" r:id="rId19"/>
    <p:sldId id="357" r:id="rId20"/>
    <p:sldId id="350" r:id="rId21"/>
    <p:sldId id="351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2"/>
            <p14:sldId id="353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54"/>
            <p14:sldId id="355"/>
            <p14:sldId id="337"/>
            <p14:sldId id="346"/>
            <p14:sldId id="356"/>
            <p14:sldId id="347"/>
            <p14:sldId id="357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7" d="100"/>
          <a:sy n="107" d="100"/>
        </p:scale>
        <p:origin x="72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26.12.2020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265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26.12.2020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translations/how-css-flexbox-works/" TargetMode="External"/><Relationship Id="rId2" Type="http://schemas.openxmlformats.org/officeDocument/2006/relationships/hyperlink" Target="https://frontender.info/a-guide-to-flexbo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habr.com/ru/company/ruvds/blog/515298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flexbox/archive/master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Nloq6uzF8R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fle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Flexbox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8048" y="332656"/>
            <a:ext cx="4896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Flexbox</a:t>
            </a:r>
            <a:r>
              <a:rPr lang="uk-UA" sz="3200" b="1" dirty="0"/>
              <a:t> и </a:t>
            </a:r>
            <a:r>
              <a:rPr lang="uk-UA" sz="3200" b="1" dirty="0" err="1" smtClean="0"/>
              <a:t>выравнивание</a:t>
            </a:r>
            <a:r>
              <a:rPr lang="ru-RU" sz="3200" b="1" dirty="0" smtClean="0"/>
              <a:t> </a:t>
            </a:r>
            <a:r>
              <a:rPr lang="ru-RU" sz="3200" b="1" dirty="0"/>
              <a:t>по центру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1106" r="1590"/>
          <a:stretch/>
        </p:blipFill>
        <p:spPr>
          <a:xfrm>
            <a:off x="0" y="-1"/>
            <a:ext cx="6240016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28048" y="1669445"/>
            <a:ext cx="475252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Если в теге который выступает</a:t>
            </a:r>
            <a:r>
              <a:rPr lang="en-US" sz="2300" dirty="0"/>
              <a:t> </a:t>
            </a:r>
            <a:r>
              <a:rPr lang="en-US" sz="2300" b="1" dirty="0"/>
              <a:t>flex</a:t>
            </a:r>
            <a:r>
              <a:rPr lang="uk-UA" sz="2300" b="1" dirty="0"/>
              <a:t>-контейнером </a:t>
            </a:r>
            <a:r>
              <a:rPr lang="ru-RU" sz="2300" dirty="0"/>
              <a:t>только один элемент, то использование</a:t>
            </a:r>
            <a:r>
              <a:rPr lang="en-US" sz="2300" dirty="0"/>
              <a:t> </a:t>
            </a:r>
            <a:r>
              <a:rPr lang="en-US" sz="2300" b="1" dirty="0"/>
              <a:t>align-items</a:t>
            </a:r>
            <a:r>
              <a:rPr lang="en-US" sz="2300" dirty="0"/>
              <a:t> </a:t>
            </a:r>
            <a:r>
              <a:rPr lang="uk-UA" sz="2300" dirty="0"/>
              <a:t>и </a:t>
            </a:r>
            <a:r>
              <a:rPr lang="en-US" sz="2300" b="1" dirty="0"/>
              <a:t>justify-content</a:t>
            </a:r>
            <a:r>
              <a:rPr lang="en-US" sz="2300" dirty="0"/>
              <a:t> </a:t>
            </a:r>
            <a:r>
              <a:rPr lang="ru-RU" sz="2300" dirty="0"/>
              <a:t>позволяет</a:t>
            </a:r>
            <a:r>
              <a:rPr lang="uk-UA" sz="2300" dirty="0"/>
              <a:t> в</a:t>
            </a:r>
            <a:r>
              <a:rPr lang="ru-RU" sz="2300" dirty="0"/>
              <a:t>выровнять этот элемент по центру родительского тега (который </a:t>
            </a:r>
            <a:r>
              <a:rPr lang="en-US" sz="2300" b="1" dirty="0"/>
              <a:t>flex-</a:t>
            </a:r>
            <a:r>
              <a:rPr lang="uk-UA" sz="2300" b="1" dirty="0"/>
              <a:t>контейнер</a:t>
            </a:r>
            <a:r>
              <a:rPr lang="ru-RU" sz="2300" dirty="0" smtClean="0"/>
              <a:t>). Также </a:t>
            </a:r>
            <a:r>
              <a:rPr lang="ru-RU" sz="2300" dirty="0"/>
              <a:t>внутри </a:t>
            </a:r>
            <a:r>
              <a:rPr lang="en-US" sz="2300" b="1" dirty="0"/>
              <a:t>flex-</a:t>
            </a:r>
            <a:r>
              <a:rPr lang="uk-UA" sz="2300" b="1" dirty="0"/>
              <a:t>контейнера </a:t>
            </a:r>
            <a:r>
              <a:rPr lang="uk-UA" sz="2300" dirty="0"/>
              <a:t>работает </a:t>
            </a:r>
            <a:r>
              <a:rPr lang="en-US" sz="2300" b="1" dirty="0"/>
              <a:t>margin: auto; </a:t>
            </a:r>
            <a:r>
              <a:rPr lang="ru-RU" sz="2300" dirty="0"/>
              <a:t>как</a:t>
            </a:r>
            <a:r>
              <a:rPr lang="uk-UA" sz="2300" dirty="0"/>
              <a:t> по </a:t>
            </a:r>
            <a:r>
              <a:rPr lang="ru-RU" sz="2300" dirty="0"/>
              <a:t>горизонтали</a:t>
            </a:r>
            <a:r>
              <a:rPr lang="uk-UA" sz="2300" dirty="0"/>
              <a:t> так и </a:t>
            </a:r>
            <a:r>
              <a:rPr lang="ru-RU" sz="2300" dirty="0"/>
              <a:t>по</a:t>
            </a:r>
            <a:r>
              <a:rPr lang="en-US" sz="2300" dirty="0"/>
              <a:t> </a:t>
            </a:r>
            <a:r>
              <a:rPr lang="ru-RU" sz="2300" dirty="0"/>
              <a:t>вертикали</a:t>
            </a:r>
            <a:r>
              <a:rPr lang="uk-UA" sz="2300" dirty="0"/>
              <a:t>.</a:t>
            </a:r>
            <a:endParaRPr lang="ru-RU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6528048" y="5530499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Откройте проект из каталога (из архива):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exbox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-master/</a:t>
            </a:r>
            <a:r>
              <a:rPr lang="en-US" sz="2000" b="1" dirty="0" smtClean="0">
                <a:solidFill>
                  <a:srgbClr val="00B050"/>
                </a:solidFill>
              </a:rPr>
              <a:t>center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3. </a:t>
            </a:r>
            <a:r>
              <a:rPr lang="ru-RU" sz="5999" b="1" dirty="0"/>
              <a:t>Построение</a:t>
            </a:r>
            <a:r>
              <a:rPr lang="uk-UA" sz="5999" b="1" dirty="0"/>
              <a:t> шаблона </a:t>
            </a:r>
            <a:br>
              <a:rPr lang="uk-UA" sz="5999" b="1" dirty="0"/>
            </a:br>
            <a:r>
              <a:rPr lang="ru-RU" sz="5999" b="1" dirty="0"/>
              <a:t>страницы</a:t>
            </a:r>
            <a:r>
              <a:rPr lang="uk-UA" sz="5999" b="1" dirty="0"/>
              <a:t> и </a:t>
            </a:r>
            <a:r>
              <a:rPr lang="ru-RU" sz="5999" b="1" dirty="0"/>
              <a:t>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1607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7968" y="69269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Flexbox</a:t>
            </a:r>
            <a:r>
              <a:rPr lang="en-US" sz="3600" dirty="0"/>
              <a:t> </a:t>
            </a:r>
            <a:r>
              <a:rPr lang="ru-RU" sz="3600" dirty="0"/>
              <a:t>может помочь и в формировании как шаблона страницы в целом, так и отдельных компонентов этой страницы </a:t>
            </a:r>
            <a:r>
              <a:rPr lang="ru-RU" sz="3600" i="1" dirty="0"/>
              <a:t>(одно другому не мешает)</a:t>
            </a:r>
            <a:r>
              <a:rPr lang="ru-RU" sz="3600" dirty="0"/>
              <a:t> 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7998" r="6701" b="1701"/>
          <a:stretch/>
        </p:blipFill>
        <p:spPr>
          <a:xfrm>
            <a:off x="-1" y="0"/>
            <a:ext cx="5201019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5480" y="494116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Откройте проект из каталога (из архива): </a:t>
            </a:r>
            <a:r>
              <a:rPr lang="ru-RU" sz="20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fl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exbox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-master/</a:t>
            </a:r>
            <a:r>
              <a:rPr lang="en-US" sz="2000" b="1" dirty="0" smtClean="0">
                <a:solidFill>
                  <a:srgbClr val="00B050"/>
                </a:solidFill>
              </a:rPr>
              <a:t>full-page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7658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Номер слайда 36"/>
          <p:cNvSpPr txBox="1">
            <a:spLocks/>
          </p:cNvSpPr>
          <p:nvPr/>
        </p:nvSpPr>
        <p:spPr>
          <a:xfrm>
            <a:off x="11198000" y="619085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9976" y="914978"/>
            <a:ext cx="607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Как работает </a:t>
            </a:r>
            <a:r>
              <a:rPr lang="en-US" sz="3600" b="1" dirty="0"/>
              <a:t>Flexbox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79976" y="3861049"/>
            <a:ext cx="60783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2"/>
              </a:rPr>
              <a:t>https://frontender.info/a-guide-to-flexbox/</a:t>
            </a:r>
            <a:endParaRPr lang="uk-UA" sz="2000" b="1" dirty="0"/>
          </a:p>
          <a:p>
            <a:endParaRPr lang="en-US" sz="2000" b="1" dirty="0">
              <a:hlinkClick r:id="rId3"/>
            </a:endParaRPr>
          </a:p>
          <a:p>
            <a:r>
              <a:rPr lang="en-US" sz="2000" b="1" dirty="0">
                <a:hlinkClick r:id="rId3"/>
              </a:rPr>
              <a:t>https://tproger.ru/translations/how-css-flexbox-works/</a:t>
            </a:r>
            <a:endParaRPr lang="en-US" sz="2000" b="1" dirty="0"/>
          </a:p>
          <a:p>
            <a:endParaRPr lang="en-US" sz="2000" b="1" dirty="0"/>
          </a:p>
          <a:p>
            <a:r>
              <a:rPr lang="ru-RU" sz="2000" b="1" dirty="0">
                <a:hlinkClick r:id="rId4"/>
              </a:rPr>
              <a:t>https://habr.com/ru/company/ruvds/blog/515298/</a:t>
            </a:r>
            <a:endParaRPr lang="ru-RU" sz="2000" b="1" dirty="0"/>
          </a:p>
        </p:txBody>
      </p:sp>
      <p:pic>
        <p:nvPicPr>
          <p:cNvPr id="2050" name="Picture 2" descr="https://proglib.io/wp-content/uploads/2017/02/flexbox-c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508935"/>
            <a:ext cx="4320480" cy="265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79976" y="1838604"/>
            <a:ext cx="607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Вам будет полезным узнать детали работы </a:t>
            </a:r>
            <a:r>
              <a:rPr lang="en-US" sz="2400" dirty="0"/>
              <a:t>Flexbox’</a:t>
            </a:r>
            <a:r>
              <a:rPr lang="ru-RU" sz="2400" dirty="0"/>
              <a:t>а</a:t>
            </a:r>
            <a:endParaRPr lang="uk-UA" sz="2400" dirty="0"/>
          </a:p>
        </p:txBody>
      </p:sp>
      <p:pic>
        <p:nvPicPr>
          <p:cNvPr id="3" name="Picture 4" descr="Обложка пост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6" y="3882376"/>
            <a:ext cx="4606652" cy="16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999" b="1" dirty="0"/>
              <a:t>Домашнее задание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521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Flexbox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https://flexboxfroggy.com/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" y="1177360"/>
            <a:ext cx="10815880" cy="4339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3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r>
              <a:rPr lang="ru-RU" sz="3600" b="1" dirty="0"/>
              <a:t> </a:t>
            </a:r>
            <a:r>
              <a:rPr lang="en-US" sz="3600" b="1" dirty="0"/>
              <a:t>|</a:t>
            </a:r>
            <a:r>
              <a:rPr lang="en-US" sz="3600" b="1" dirty="0" smtClean="0"/>
              <a:t> </a:t>
            </a:r>
            <a:r>
              <a:rPr lang="uk-UA" sz="3600" b="1" dirty="0" smtClean="0"/>
              <a:t>в </a:t>
            </a:r>
            <a:r>
              <a:rPr lang="en-US" sz="3600" b="1" dirty="0" smtClean="0"/>
              <a:t>2</a:t>
            </a:r>
            <a:r>
              <a:rPr lang="uk-UA" sz="3600" b="1" dirty="0" smtClean="0"/>
              <a:t> </a:t>
            </a:r>
            <a:r>
              <a:rPr lang="ru-RU" sz="3600" b="1" dirty="0" smtClean="0"/>
              <a:t>этапа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64152" y="1340768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Создайте адаптивный «контейнер» в </a:t>
            </a:r>
            <a:r>
              <a:rPr lang="en-US" sz="2800" b="1" dirty="0" smtClean="0"/>
              <a:t>70vw </a:t>
            </a:r>
            <a:r>
              <a:rPr lang="ru-RU" sz="2800" dirty="0" smtClean="0"/>
              <a:t>от ширины видимой</a:t>
            </a:r>
            <a:r>
              <a:rPr lang="uk-UA" sz="2800" dirty="0" smtClean="0"/>
              <a:t> </a:t>
            </a:r>
            <a:r>
              <a:rPr lang="ru-RU" sz="2800" dirty="0" smtClean="0"/>
              <a:t>области</a:t>
            </a:r>
            <a:r>
              <a:rPr lang="uk-UA" sz="2800" dirty="0" smtClean="0"/>
              <a:t> браузера</a:t>
            </a:r>
            <a:r>
              <a:rPr lang="ru-RU" sz="2800" dirty="0" smtClean="0"/>
              <a:t>, но в рамках </a:t>
            </a:r>
            <a:r>
              <a:rPr lang="uk-UA" sz="2800" dirty="0" smtClean="0"/>
              <a:t>от </a:t>
            </a:r>
            <a:r>
              <a:rPr lang="en-US" sz="2800" b="1" dirty="0" smtClean="0"/>
              <a:t>500</a:t>
            </a:r>
            <a:r>
              <a:rPr lang="uk-UA" sz="2800" dirty="0" smtClean="0"/>
              <a:t> до </a:t>
            </a:r>
            <a:r>
              <a:rPr lang="en-US" sz="2800" b="1" dirty="0" smtClean="0"/>
              <a:t>1200</a:t>
            </a:r>
            <a:r>
              <a:rPr lang="uk-UA" sz="2800" dirty="0" smtClean="0"/>
              <a:t> </a:t>
            </a:r>
            <a:r>
              <a:rPr lang="ru-RU" sz="2800" dirty="0" smtClean="0"/>
              <a:t>пикселей. Внутри него разместите контент как на макете.   </a:t>
            </a:r>
            <a:endParaRPr lang="ru-RU" sz="28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1271463" y="1504146"/>
            <a:ext cx="5145563" cy="4602489"/>
            <a:chOff x="1271463" y="1504146"/>
            <a:chExt cx="5145563" cy="4602489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/>
            <a:srcRect l="18479" r="18966"/>
            <a:stretch/>
          </p:blipFill>
          <p:spPr>
            <a:xfrm>
              <a:off x="1271463" y="1504146"/>
              <a:ext cx="3745209" cy="33650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3632" y="2708920"/>
              <a:ext cx="3633394" cy="339771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97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44" y="745540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Домашнее задание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40216" y="162880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Реализуйте</a:t>
            </a:r>
            <a:r>
              <a:rPr lang="en-US" sz="2400" dirty="0" smtClean="0"/>
              <a:t> </a:t>
            </a:r>
            <a:r>
              <a:rPr lang="ru-RU" sz="2400" dirty="0" smtClean="0"/>
              <a:t>страницу фото галереи (</a:t>
            </a:r>
            <a:r>
              <a:rPr lang="ru-RU" sz="2400" i="1" dirty="0" smtClean="0"/>
              <a:t>4 фото в ряд, с зазором между фото</a:t>
            </a:r>
            <a:r>
              <a:rPr lang="ru-RU" sz="2400" dirty="0" smtClean="0"/>
              <a:t>), </a:t>
            </a:r>
            <a:r>
              <a:rPr lang="en-US" sz="2400" b="1" dirty="0" smtClean="0"/>
              <a:t>Flexbox</a:t>
            </a:r>
            <a:r>
              <a:rPr lang="en-US" sz="2400" dirty="0" smtClean="0"/>
              <a:t> </a:t>
            </a:r>
            <a:r>
              <a:rPr lang="ru-RU" sz="2400" dirty="0"/>
              <a:t>вам в этом </a:t>
            </a:r>
            <a:r>
              <a:rPr lang="ru-RU" sz="2400" dirty="0" smtClean="0"/>
              <a:t>поможет. </a:t>
            </a:r>
            <a:endParaRPr lang="uk-UA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8479" r="18966"/>
          <a:stretch/>
        </p:blipFill>
        <p:spPr>
          <a:xfrm>
            <a:off x="0" y="22174"/>
            <a:ext cx="7608168" cy="683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 rot="19836111">
            <a:off x="8815759" y="4326400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8595" y="260648"/>
            <a:ext cx="593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endParaRPr lang="uk-UA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77457" y="1196752"/>
            <a:ext cx="443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Вместо фотографий, разместите на странице экземпляры компонента из предыдущего ДЗ.</a:t>
            </a:r>
            <a:endParaRPr lang="uk-UA" sz="2800" dirty="0"/>
          </a:p>
        </p:txBody>
      </p:sp>
      <p:sp>
        <p:nvSpPr>
          <p:cNvPr id="23" name="TextBox 22"/>
          <p:cNvSpPr txBox="1"/>
          <p:nvPr/>
        </p:nvSpPr>
        <p:spPr>
          <a:xfrm rot="19836111">
            <a:off x="8054561" y="401402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" y="0"/>
            <a:ext cx="733369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Скачайте шаблоны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8691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Скачайте архив с шаблонами которые нам понадобятся:</a:t>
            </a:r>
            <a:br>
              <a:rPr lang="ru-RU" sz="2400" b="1" dirty="0" smtClean="0"/>
            </a:br>
            <a:r>
              <a:rPr lang="ru-RU" sz="2400" b="1" dirty="0">
                <a:hlinkClick r:id="rId2"/>
              </a:rPr>
              <a:t>https://</a:t>
            </a:r>
            <a:r>
              <a:rPr lang="ru-RU" sz="2400" b="1" dirty="0" smtClean="0">
                <a:hlinkClick r:id="rId2"/>
              </a:rPr>
              <a:t>github.com/filebase-xyz/flexbox/archive/master.zip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8432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/>
              <a:t>CSS transition – </a:t>
            </a:r>
            <a:r>
              <a:rPr lang="ru-RU" sz="3300" b="1" dirty="0" smtClean="0"/>
              <a:t>анимация переходов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1741762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smtClean="0">
                <a:solidFill>
                  <a:srgbClr val="00B050"/>
                </a:solidFill>
              </a:rPr>
              <a:t>анимации переходов.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652537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hlinkClick r:id="rId2"/>
              </a:rPr>
              <a:t>https://</a:t>
            </a:r>
            <a:r>
              <a:rPr lang="ru-RU" sz="3200" b="1" dirty="0" smtClean="0">
                <a:hlinkClick r:id="rId2"/>
              </a:rPr>
              <a:t>youtu.be/Nloq6uzF8RQ</a:t>
            </a:r>
            <a:endParaRPr lang="ru-RU" sz="3200" b="1" dirty="0"/>
          </a:p>
        </p:txBody>
      </p:sp>
      <p:pic>
        <p:nvPicPr>
          <p:cNvPr id="2" name="Picture 2" descr="CSS-анимации: Transitions и Animations. Motion Path Module C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r="12500"/>
          <a:stretch/>
        </p:blipFill>
        <p:spPr bwMode="auto">
          <a:xfrm>
            <a:off x="767408" y="1844824"/>
            <a:ext cx="6912768" cy="2840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6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1. Flexbox - </a:t>
            </a:r>
            <a:r>
              <a:rPr lang="ru-RU" sz="5999" b="1" dirty="0"/>
              <a:t>размещение</a:t>
            </a:r>
            <a:r>
              <a:rPr lang="en-US" sz="5999" b="1" dirty="0"/>
              <a:t/>
            </a:r>
            <a:br>
              <a:rPr lang="en-US" sz="5999" b="1" dirty="0"/>
            </a:br>
            <a:r>
              <a:rPr lang="ru-RU" sz="5999" b="1" dirty="0"/>
              <a:t> элементов вдоль оси</a:t>
            </a:r>
            <a:endParaRPr lang="uk-UA" sz="5999" b="1" dirty="0"/>
          </a:p>
        </p:txBody>
      </p:sp>
    </p:spTree>
    <p:extLst>
      <p:ext uri="{BB962C8B-B14F-4D97-AF65-F5344CB8AC3E}">
        <p14:creationId xmlns:p14="http://schemas.microsoft.com/office/powerpoint/2010/main" val="3429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412" y="1844824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Flexbox - </a:t>
            </a:r>
            <a:r>
              <a:rPr lang="ru-RU" sz="4400" b="1" dirty="0"/>
              <a:t>герой</a:t>
            </a:r>
            <a:r>
              <a:rPr lang="en-US" sz="4400" b="1" dirty="0"/>
              <a:t> </a:t>
            </a:r>
            <a:r>
              <a:rPr lang="ru-RU" sz="4400" b="1" dirty="0"/>
              <a:t>эпохи до </a:t>
            </a:r>
            <a:r>
              <a:rPr lang="en-US" sz="4400" b="1" dirty="0"/>
              <a:t>CSS Grid</a:t>
            </a:r>
            <a:endParaRPr lang="ru-RU" sz="4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183862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27848" y="4221088"/>
            <a:ext cx="58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Откройте проект из каталога (из архива): 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exbox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-master/</a:t>
            </a:r>
            <a:r>
              <a:rPr lang="en-US" sz="2400" b="1" dirty="0" smtClean="0">
                <a:solidFill>
                  <a:srgbClr val="00B050"/>
                </a:solidFill>
              </a:rPr>
              <a:t>demo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-template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lexbox-main-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744" r="905" b="20766"/>
          <a:stretch/>
        </p:blipFill>
        <p:spPr bwMode="auto">
          <a:xfrm>
            <a:off x="586240" y="1412776"/>
            <a:ext cx="5621939" cy="3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23993" y="1052738"/>
            <a:ext cx="53285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Идея </a:t>
            </a:r>
            <a:r>
              <a:rPr lang="en-US" sz="2000" b="1" dirty="0" err="1"/>
              <a:t>flexbox</a:t>
            </a:r>
            <a:r>
              <a:rPr lang="en-US" sz="2000" b="1" dirty="0"/>
              <a:t>’</a:t>
            </a:r>
            <a:r>
              <a:rPr lang="ru-RU" sz="2000" b="1" dirty="0"/>
              <a:t>а </a:t>
            </a:r>
            <a:r>
              <a:rPr lang="ru-RU" sz="2000" dirty="0"/>
              <a:t>проста: все элементы располагаются в ряд, для этого ряда есть главная и поперечная оси. Как будут элементы выравниваться по осям задаётся при помощи свойств </a:t>
            </a:r>
            <a:r>
              <a:rPr lang="en-US" sz="2000" b="1" dirty="0">
                <a:solidFill>
                  <a:srgbClr val="0070C0"/>
                </a:solidFill>
              </a:rPr>
              <a:t>justify-content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>
                <a:solidFill>
                  <a:srgbClr val="0070C0"/>
                </a:solidFill>
              </a:rPr>
              <a:t>align-items</a:t>
            </a:r>
            <a:r>
              <a:rPr lang="ru-RU" sz="2000" dirty="0"/>
              <a:t> (для главной и поперечной осей соответственно).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Включается режим </a:t>
            </a:r>
            <a:r>
              <a:rPr lang="en-US" sz="2000" b="1" dirty="0"/>
              <a:t>flexbox</a:t>
            </a:r>
            <a:r>
              <a:rPr lang="en-US" sz="2000" dirty="0"/>
              <a:t> </a:t>
            </a:r>
            <a:r>
              <a:rPr lang="ru-RU" sz="2000" dirty="0"/>
              <a:t>при помощи свойства </a:t>
            </a:r>
            <a:r>
              <a:rPr lang="en-US" sz="2000" b="1" dirty="0">
                <a:solidFill>
                  <a:srgbClr val="0070C0"/>
                </a:solidFill>
              </a:rPr>
              <a:t>display: flex</a:t>
            </a:r>
            <a:r>
              <a:rPr lang="ru-RU" sz="2000" dirty="0"/>
              <a:t>, а перенос элементов разрешается при помощи </a:t>
            </a:r>
            <a:r>
              <a:rPr lang="en-US" sz="2000" b="1" dirty="0" err="1">
                <a:solidFill>
                  <a:srgbClr val="0070C0"/>
                </a:solidFill>
              </a:rPr>
              <a:t>flex-wrap:wrap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При помощи свойства </a:t>
            </a:r>
            <a:r>
              <a:rPr lang="en-US" sz="2000" dirty="0">
                <a:solidFill>
                  <a:srgbClr val="0070C0"/>
                </a:solidFill>
              </a:rPr>
              <a:t>flex-direction</a:t>
            </a:r>
            <a:r>
              <a:rPr lang="en-US" sz="2000" dirty="0"/>
              <a:t> </a:t>
            </a:r>
            <a:r>
              <a:rPr lang="ru-RU" sz="2000" dirty="0"/>
              <a:t>возможно указать направление размещения строка или колонка (</a:t>
            </a:r>
            <a:r>
              <a:rPr lang="en-US" sz="2000" b="1" dirty="0">
                <a:solidFill>
                  <a:srgbClr val="0070C0"/>
                </a:solidFill>
              </a:rPr>
              <a:t>row, row-reverse,  column, column-reverse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14082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2391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3630505"/>
            <a:ext cx="9721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помощи </a:t>
            </a:r>
            <a:r>
              <a:rPr lang="en-US" sz="2000" b="1" dirty="0">
                <a:solidFill>
                  <a:srgbClr val="00B050"/>
                </a:solidFill>
              </a:rPr>
              <a:t>flex-grow</a:t>
            </a:r>
            <a:r>
              <a:rPr lang="en-US" sz="2000" dirty="0"/>
              <a:t> (</a:t>
            </a:r>
            <a:r>
              <a:rPr lang="ru-RU" sz="2000" dirty="0"/>
              <a:t>задаётся не для </a:t>
            </a:r>
            <a:r>
              <a:rPr lang="en-US" sz="2000" dirty="0"/>
              <a:t>flex-</a:t>
            </a:r>
            <a:r>
              <a:rPr lang="ru-RU" sz="2000" dirty="0"/>
              <a:t>контейнера, а для вложенных элементов</a:t>
            </a:r>
            <a:r>
              <a:rPr lang="en-US" sz="2000" dirty="0"/>
              <a:t>)</a:t>
            </a:r>
            <a:r>
              <a:rPr lang="ru-RU" sz="2000" dirty="0"/>
              <a:t> мы можем управлять тем как элементы будут занимать доступное пространство при его увеличении. Близкое по смыслу свойство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/>
              <a:t> </a:t>
            </a:r>
            <a:r>
              <a:rPr lang="ru-RU" sz="2000" dirty="0"/>
              <a:t>отвечает за то как элемент будет сжиматься. Свойство 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позволяет задать базовый размер элемента вдоль главной оси. Также все три значения задаются при помощи общего свойство с названием </a:t>
            </a:r>
            <a:r>
              <a:rPr lang="en-US" sz="2000" dirty="0"/>
              <a:t>flex (</a:t>
            </a:r>
            <a:r>
              <a:rPr lang="ru-RU" sz="2000" dirty="0"/>
              <a:t>например: </a:t>
            </a:r>
            <a:r>
              <a:rPr lang="en-US" sz="2000" b="1" dirty="0">
                <a:solidFill>
                  <a:srgbClr val="00B050"/>
                </a:solidFill>
              </a:rPr>
              <a:t>flex: 1 0 auto;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в котором указываются соответственно </a:t>
            </a:r>
            <a:r>
              <a:rPr lang="en-US" sz="2000" b="1" dirty="0">
                <a:solidFill>
                  <a:srgbClr val="00B050"/>
                </a:solidFill>
              </a:rPr>
              <a:t>flex-grow,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flex-shrink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flex-basis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Flexbox – </a:t>
            </a:r>
            <a:r>
              <a:rPr lang="ru-RU" sz="2800" b="1"/>
              <a:t>управление размещением элементов</a:t>
            </a:r>
            <a:endParaRPr lang="ru-RU" sz="2800" b="1" dirty="0"/>
          </a:p>
        </p:txBody>
      </p:sp>
      <p:pic>
        <p:nvPicPr>
          <p:cNvPr id="1026" name="Picture 2" descr="https://cdn-images-1.medium.com/max/1600/1*43faUXdI5KbcSb_LbXO-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b="11551"/>
          <a:stretch/>
        </p:blipFill>
        <p:spPr bwMode="auto">
          <a:xfrm>
            <a:off x="1343472" y="911362"/>
            <a:ext cx="9721080" cy="251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72576" y="6050500"/>
            <a:ext cx="4646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https://webref.ru/css/flex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5481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58772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justify-content: </a:t>
            </a:r>
            <a:r>
              <a:rPr lang="ru-RU" sz="2400" dirty="0"/>
              <a:t>размещение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 </a:t>
            </a:r>
            <a:r>
              <a:rPr lang="ru-RU" sz="2400" dirty="0" smtClean="0"/>
              <a:t>относительно </a:t>
            </a:r>
            <a:r>
              <a:rPr lang="ru-RU" sz="2400" dirty="0"/>
              <a:t>главной оси.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9" y="925857"/>
            <a:ext cx="8931682" cy="4892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15229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24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align-items: </a:t>
            </a:r>
            <a:r>
              <a:rPr lang="ru-RU" sz="2400" dirty="0"/>
              <a:t>размещение </a:t>
            </a:r>
            <a:r>
              <a:rPr lang="ru-RU" sz="2400" dirty="0" smtClean="0"/>
              <a:t>элементов </a:t>
            </a:r>
            <a:r>
              <a:rPr lang="ru-RU" sz="2400" dirty="0"/>
              <a:t>относительно поперечной оси.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06298"/>
            <a:ext cx="6696744" cy="4839166"/>
          </a:xfrm>
          <a:prstGeom prst="rect">
            <a:avLst/>
          </a:prstGeom>
          <a:ln w="285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2715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Flexbox – </a:t>
            </a:r>
            <a:r>
              <a:rPr lang="ru-RU" sz="2800" b="1" dirty="0"/>
              <a:t>управление размещением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1245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999" b="1" dirty="0"/>
              <a:t>2. Flexbox – </a:t>
            </a:r>
            <a:r>
              <a:rPr lang="uk-UA" sz="5999" b="1" dirty="0" err="1"/>
              <a:t>центрируем</a:t>
            </a:r>
            <a:r>
              <a:rPr lang="uk-UA" sz="5999" b="1" dirty="0"/>
              <a:t> </a:t>
            </a:r>
            <a:r>
              <a:rPr lang="uk-UA" sz="5999" b="1" dirty="0" err="1"/>
              <a:t>всё</a:t>
            </a:r>
            <a:r>
              <a:rPr lang="uk-UA" sz="5999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008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510</Words>
  <Application>Microsoft Office PowerPoint</Application>
  <PresentationFormat>Широкоэкранный</PresentationFormat>
  <Paragraphs>66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655</cp:revision>
  <dcterms:created xsi:type="dcterms:W3CDTF">2014-11-20T09:08:59Z</dcterms:created>
  <dcterms:modified xsi:type="dcterms:W3CDTF">2020-12-26T10:21:37Z</dcterms:modified>
</cp:coreProperties>
</file>