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658" r:id="rId2"/>
    <p:sldId id="632" r:id="rId3"/>
    <p:sldId id="610" r:id="rId4"/>
    <p:sldId id="637" r:id="rId5"/>
    <p:sldId id="641" r:id="rId6"/>
    <p:sldId id="656" r:id="rId7"/>
    <p:sldId id="663" r:id="rId8"/>
    <p:sldId id="662" r:id="rId9"/>
    <p:sldId id="653" r:id="rId10"/>
    <p:sldId id="655" r:id="rId11"/>
    <p:sldId id="661" r:id="rId12"/>
    <p:sldId id="626" r:id="rId13"/>
    <p:sldId id="623" r:id="rId14"/>
    <p:sldId id="646" r:id="rId15"/>
    <p:sldId id="660" r:id="rId16"/>
    <p:sldId id="647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88F87-A3F5-4204-BDFC-E97098E123EE}" v="1" dt="2021-01-05T09:31:22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B588F87-A3F5-4204-BDFC-E97098E123EE}"/>
    <pc:docChg chg="modSld">
      <pc:chgData name="Anatoliy Kigel" userId="7432c6c4687b0a9c" providerId="LiveId" clId="{5B588F87-A3F5-4204-BDFC-E97098E123EE}" dt="2021-01-05T09:31:47.372" v="8" actId="113"/>
      <pc:docMkLst>
        <pc:docMk/>
      </pc:docMkLst>
      <pc:sldChg chg="modSp mod">
        <pc:chgData name="Anatoliy Kigel" userId="7432c6c4687b0a9c" providerId="LiveId" clId="{5B588F87-A3F5-4204-BDFC-E97098E123EE}" dt="2021-01-05T09:31:30.476" v="7" actId="113"/>
        <pc:sldMkLst>
          <pc:docMk/>
          <pc:sldMk cId="1580703019" sldId="632"/>
        </pc:sldMkLst>
        <pc:spChg chg="mod">
          <ac:chgData name="Anatoliy Kigel" userId="7432c6c4687b0a9c" providerId="LiveId" clId="{5B588F87-A3F5-4204-BDFC-E97098E123EE}" dt="2021-01-05T09:31:23.180" v="5" actId="6549"/>
          <ac:spMkLst>
            <pc:docMk/>
            <pc:sldMk cId="1580703019" sldId="632"/>
            <ac:spMk id="2" creationId="{00000000-0000-0000-0000-000000000000}"/>
          </ac:spMkLst>
        </pc:spChg>
        <pc:spChg chg="mod">
          <ac:chgData name="Anatoliy Kigel" userId="7432c6c4687b0a9c" providerId="LiveId" clId="{5B588F87-A3F5-4204-BDFC-E97098E123EE}" dt="2021-01-05T09:31:30.476" v="7" actId="113"/>
          <ac:spMkLst>
            <pc:docMk/>
            <pc:sldMk cId="1580703019" sldId="6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5B588F87-A3F5-4204-BDFC-E97098E123EE}" dt="2021-01-05T09:31:47.372" v="8" actId="113"/>
        <pc:sldMkLst>
          <pc:docMk/>
          <pc:sldMk cId="1243008143" sldId="653"/>
        </pc:sldMkLst>
        <pc:spChg chg="mod">
          <ac:chgData name="Anatoliy Kigel" userId="7432c6c4687b0a9c" providerId="LiveId" clId="{5B588F87-A3F5-4204-BDFC-E97098E123EE}" dt="2021-01-05T09:31:47.372" v="8" actId="113"/>
          <ac:spMkLst>
            <pc:docMk/>
            <pc:sldMk cId="1243008143" sldId="65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822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05.01.2021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4.ru/docs/5.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5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435" t="619" r="7338" b="48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2024" y="1916832"/>
            <a:ext cx="4587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Создайте макет страницы, в составе которой задействуйте </a:t>
            </a:r>
            <a:r>
              <a:rPr lang="ru-RU" sz="3600" b="1" dirty="0"/>
              <a:t>созданный компонент</a:t>
            </a:r>
            <a:r>
              <a:rPr lang="ru-RU" sz="3600" dirty="0"/>
              <a:t>. И также чем меньше своего </a:t>
            </a:r>
            <a:r>
              <a:rPr lang="en-US" sz="3600" dirty="0"/>
              <a:t>CSS</a:t>
            </a:r>
            <a:r>
              <a:rPr lang="uk-UA" sz="3600" dirty="0"/>
              <a:t>-</a:t>
            </a:r>
            <a:r>
              <a:rPr lang="uk-UA" sz="3600" dirty="0" err="1"/>
              <a:t>кода</a:t>
            </a:r>
            <a:r>
              <a:rPr lang="ru-RU" sz="3600" dirty="0"/>
              <a:t>, тем лучше.</a:t>
            </a:r>
            <a:endParaRPr lang="uk-UA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"/>
            <a:ext cx="5755363" cy="6846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2024" y="764704"/>
            <a:ext cx="517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Дополнительная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443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0722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0706" y="62583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747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457418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3"/>
              </a:rPr>
              <a:t>https://bootstrap-4.ru/docs/5.0/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8691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Тем у кого сложности с английским…</a:t>
            </a:r>
          </a:p>
        </p:txBody>
      </p:sp>
    </p:spTree>
    <p:extLst>
      <p:ext uri="{BB962C8B-B14F-4D97-AF65-F5344CB8AC3E}">
        <p14:creationId xmlns:p14="http://schemas.microsoft.com/office/powerpoint/2010/main" val="12786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0324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1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2. </a:t>
            </a:r>
            <a:r>
              <a:rPr lang="ru-RU" sz="3300" b="1" dirty="0"/>
              <a:t>Зарегистрируйте аккаунт на сайте </a:t>
            </a:r>
            <a:r>
              <a:rPr lang="en-US" sz="3300" b="1" dirty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281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0143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hlinkClick r:id="rId2"/>
              </a:rPr>
              <a:t>https://getbootstrap.com/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3"/>
            <a:ext cx="12192000" cy="39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81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</a:t>
            </a:r>
            <a:r>
              <a:rPr lang="ru-RU" sz="4400" b="1" dirty="0"/>
              <a:t>библиотека </a:t>
            </a:r>
            <a:r>
              <a:rPr lang="en-US" sz="4400" b="1" dirty="0"/>
              <a:t>Bootstrap 5 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5807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accent6"/>
                </a:solidFill>
              </a:rPr>
              <a:t>1. </a:t>
            </a:r>
            <a:r>
              <a:rPr lang="ru-RU" sz="7200" b="1" dirty="0">
                <a:solidFill>
                  <a:schemeClr val="accent6"/>
                </a:solidFill>
              </a:rPr>
              <a:t>Компоненты</a:t>
            </a:r>
            <a:r>
              <a:rPr lang="ru-RU" sz="7200" b="1" dirty="0"/>
              <a:t> </a:t>
            </a:r>
          </a:p>
          <a:p>
            <a:pPr algn="ctr"/>
            <a:r>
              <a:rPr lang="ru-RU" sz="7200" b="1" dirty="0"/>
              <a:t>+</a:t>
            </a:r>
          </a:p>
          <a:p>
            <a:pPr algn="ctr"/>
            <a:r>
              <a:rPr lang="en-US" sz="7200" b="1" dirty="0">
                <a:solidFill>
                  <a:srgbClr val="92D050"/>
                </a:solidFill>
              </a:rPr>
              <a:t>2. </a:t>
            </a:r>
            <a:r>
              <a:rPr lang="ru-RU" sz="7200" b="1" dirty="0">
                <a:solidFill>
                  <a:srgbClr val="92D050"/>
                </a:solidFill>
              </a:rPr>
              <a:t>Вспомогательные классы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27" t="3088" r="2756"/>
          <a:stretch/>
        </p:blipFill>
        <p:spPr>
          <a:xfrm>
            <a:off x="0" y="0"/>
            <a:ext cx="667561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2144" y="1196752"/>
            <a:ext cx="4534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Bootstrap</a:t>
            </a:r>
            <a:r>
              <a:rPr lang="en-US" sz="3000" dirty="0"/>
              <a:t> </a:t>
            </a:r>
            <a:r>
              <a:rPr lang="ru-RU" sz="3000" dirty="0"/>
              <a:t>это в первую очередь набор </a:t>
            </a:r>
            <a:r>
              <a:rPr lang="ru-RU" sz="3000" b="1" dirty="0"/>
              <a:t>компонентов</a:t>
            </a:r>
            <a:r>
              <a:rPr lang="ru-RU" sz="3000" dirty="0"/>
              <a:t> (свёрстанных элементов) которые мы можем использовать при создании своих веб-страниц. 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757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2104" y="1196752"/>
            <a:ext cx="478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  <a:r>
              <a:rPr lang="ru-RU" sz="2800" dirty="0"/>
              <a:t> также содержит большое количество </a:t>
            </a:r>
            <a:r>
              <a:rPr lang="ru-RU" sz="2800" b="1" dirty="0"/>
              <a:t>вспомогательных классов </a:t>
            </a:r>
            <a:r>
              <a:rPr lang="ru-RU" sz="2800" dirty="0"/>
              <a:t>(к которым привязаны правила задающие небольшие фрагменты оформления) позволяющих задать от </a:t>
            </a:r>
            <a:r>
              <a:rPr lang="en-US" sz="2800" b="1" dirty="0"/>
              <a:t>padding’</a:t>
            </a:r>
            <a:r>
              <a:rPr lang="ru-RU" sz="2800" dirty="0" err="1"/>
              <a:t>ов</a:t>
            </a:r>
            <a:r>
              <a:rPr lang="ru-RU" sz="2800" dirty="0"/>
              <a:t> до рамочек</a:t>
            </a:r>
            <a:r>
              <a:rPr lang="en-US" sz="2800" dirty="0"/>
              <a:t> (</a:t>
            </a:r>
            <a:r>
              <a:rPr lang="en-US" sz="2800" b="1" dirty="0"/>
              <a:t>border</a:t>
            </a:r>
            <a:r>
              <a:rPr lang="en-US" sz="2800" dirty="0"/>
              <a:t>)</a:t>
            </a:r>
            <a:r>
              <a:rPr lang="ru-RU" sz="2800" dirty="0"/>
              <a:t> и теней</a:t>
            </a:r>
            <a:r>
              <a:rPr lang="en-US" sz="2800" dirty="0"/>
              <a:t> (</a:t>
            </a:r>
            <a:r>
              <a:rPr lang="en-US" sz="2800" b="1" dirty="0"/>
              <a:t>box-shadow</a:t>
            </a:r>
            <a:r>
              <a:rPr lang="en-US" sz="2800" dirty="0"/>
              <a:t>).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5660"/>
          <a:stretch/>
        </p:blipFill>
        <p:spPr>
          <a:xfrm>
            <a:off x="0" y="4937"/>
            <a:ext cx="6384032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0975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72564" y="60910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44624"/>
            <a:ext cx="6222990" cy="681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348071">
            <a:off x="6190079" y="3066591"/>
            <a:ext cx="4782256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Теперь с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ru-RU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60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580" y="614991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1504" y="2276872"/>
            <a:ext cx="968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Создайте</a:t>
            </a:r>
            <a:r>
              <a:rPr lang="en-US" sz="4000" dirty="0"/>
              <a:t> </a:t>
            </a:r>
            <a:r>
              <a:rPr lang="ru-RU" sz="4000" dirty="0"/>
              <a:t>компонент по макету, используя</a:t>
            </a:r>
            <a:r>
              <a:rPr lang="en-US" sz="4000" dirty="0"/>
              <a:t> </a:t>
            </a:r>
            <a:r>
              <a:rPr lang="en-US" sz="4000" b="1" dirty="0" err="1"/>
              <a:t>Bootstap</a:t>
            </a:r>
            <a:r>
              <a:rPr lang="en-US" sz="4000" dirty="0"/>
              <a:t> </a:t>
            </a:r>
            <a:r>
              <a:rPr lang="ru-RU" sz="4000" dirty="0"/>
              <a:t>и его компонент </a:t>
            </a:r>
            <a:r>
              <a:rPr lang="en-US" sz="4000" b="1" dirty="0"/>
              <a:t>Card</a:t>
            </a:r>
            <a:r>
              <a:rPr lang="ru-RU" sz="4000" b="1" dirty="0"/>
              <a:t>,</a:t>
            </a:r>
            <a:r>
              <a:rPr lang="uk-UA" sz="4000" b="1" dirty="0"/>
              <a:t> </a:t>
            </a:r>
            <a:r>
              <a:rPr lang="ru-RU" sz="4000" dirty="0"/>
              <a:t>чем</a:t>
            </a:r>
            <a:r>
              <a:rPr lang="uk-UA" sz="4000" dirty="0"/>
              <a:t> менше </a:t>
            </a:r>
            <a:r>
              <a:rPr lang="ru-RU" sz="4000" dirty="0"/>
              <a:t>будет</a:t>
            </a:r>
            <a:r>
              <a:rPr lang="uk-UA" sz="4000" dirty="0"/>
              <a:t> </a:t>
            </a:r>
            <a:r>
              <a:rPr lang="ru-RU" sz="4000" dirty="0"/>
              <a:t>своего</a:t>
            </a:r>
            <a:r>
              <a:rPr lang="uk-UA" sz="4000" dirty="0"/>
              <a:t> </a:t>
            </a:r>
            <a:r>
              <a:rPr lang="en-US" sz="4000" b="1" dirty="0"/>
              <a:t>CSS</a:t>
            </a:r>
            <a:r>
              <a:rPr lang="ru-RU" sz="4000" b="1" dirty="0"/>
              <a:t>-кода</a:t>
            </a:r>
            <a:r>
              <a:rPr lang="ru-RU" sz="4000" dirty="0"/>
              <a:t>, тем лучше.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43008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190</Words>
  <Application>Microsoft Office PowerPoint</Application>
  <PresentationFormat>Широкий екран</PresentationFormat>
  <Paragraphs>34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878</cp:revision>
  <dcterms:created xsi:type="dcterms:W3CDTF">2014-11-20T09:08:59Z</dcterms:created>
  <dcterms:modified xsi:type="dcterms:W3CDTF">2021-01-05T09:32:11Z</dcterms:modified>
</cp:coreProperties>
</file>