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32" r:id="rId3"/>
    <p:sldId id="610" r:id="rId4"/>
    <p:sldId id="637" r:id="rId5"/>
    <p:sldId id="641" r:id="rId6"/>
    <p:sldId id="656" r:id="rId7"/>
    <p:sldId id="663" r:id="rId8"/>
    <p:sldId id="662" r:id="rId9"/>
    <p:sldId id="653" r:id="rId10"/>
    <p:sldId id="655" r:id="rId11"/>
    <p:sldId id="661" r:id="rId12"/>
    <p:sldId id="626" r:id="rId13"/>
    <p:sldId id="623" r:id="rId14"/>
    <p:sldId id="646" r:id="rId15"/>
    <p:sldId id="660" r:id="rId16"/>
    <p:sldId id="647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7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9CF3CF8-2E97-4539-A604-48E17ABE91A5}"/>
    <pc:docChg chg="modSld">
      <pc:chgData name="Anatoliy Kigel" userId="7432c6c4687b0a9c" providerId="LiveId" clId="{A9CF3CF8-2E97-4539-A604-48E17ABE91A5}" dt="2021-03-01T20:48:48.731" v="2" actId="20577"/>
      <pc:docMkLst>
        <pc:docMk/>
      </pc:docMkLst>
      <pc:sldChg chg="modSp mod">
        <pc:chgData name="Anatoliy Kigel" userId="7432c6c4687b0a9c" providerId="LiveId" clId="{A9CF3CF8-2E97-4539-A604-48E17ABE91A5}" dt="2021-03-01T20:48:48.731" v="2" actId="20577"/>
        <pc:sldMkLst>
          <pc:docMk/>
          <pc:sldMk cId="407692898" sldId="663"/>
        </pc:sldMkLst>
        <pc:spChg chg="mod">
          <ac:chgData name="Anatoliy Kigel" userId="7432c6c4687b0a9c" providerId="LiveId" clId="{A9CF3CF8-2E97-4539-A604-48E17ABE91A5}" dt="2021-03-01T20:48:48.731" v="2" actId="20577"/>
          <ac:spMkLst>
            <pc:docMk/>
            <pc:sldMk cId="407692898" sldId="6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01.03.2021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docs/5.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435" t="619" r="7338" b="48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3"/>
              </a:rPr>
              <a:t>https://bootstrap-4.ru/docs/5.0/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Тем у кого сложности с английским…</a:t>
            </a:r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1. </a:t>
            </a:r>
            <a:r>
              <a:rPr lang="ru-RU" sz="4000" b="1" dirty="0"/>
              <a:t>Скачайте и установите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1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2. </a:t>
            </a:r>
            <a:r>
              <a:rPr lang="ru-RU" sz="3300" b="1" dirty="0"/>
              <a:t>Зарегистрируйте аккаунт на сайте </a:t>
            </a:r>
            <a:r>
              <a:rPr lang="en-US" sz="3300" b="1" dirty="0">
                <a:solidFill>
                  <a:srgbClr val="7030A0"/>
                </a:solidFill>
              </a:rPr>
              <a:t>GitHub</a:t>
            </a:r>
            <a:endParaRPr lang="ru-RU" sz="33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2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44624"/>
            <a:ext cx="6222990" cy="6813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348071">
            <a:off x="6190079" y="3066591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ru-RU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189</Words>
  <Application>Microsoft Office PowerPoint</Application>
  <PresentationFormat>Широкий екран</PresentationFormat>
  <Paragraphs>34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878</cp:revision>
  <dcterms:created xsi:type="dcterms:W3CDTF">2014-11-20T09:08:59Z</dcterms:created>
  <dcterms:modified xsi:type="dcterms:W3CDTF">2021-03-01T20:49:00Z</dcterms:modified>
</cp:coreProperties>
</file>