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  <p:sldId id="768" r:id="rId24"/>
    <p:sldId id="769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D5513-A984-4AAA-9C78-98EE86309D17}" v="1" dt="2021-02-13T08:16:16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4college.com/css/web4-css-input-pseudo-classe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youtu.be/z-yZuDXZUw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823333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3325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https://www.web4college.com/css/web4-css-input-pseudo-classes.php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br>
              <a:rPr lang="ru-RU" sz="6000" b="1" dirty="0"/>
            </a:br>
            <a:r>
              <a:rPr lang="ru-RU" sz="6000" b="1" dirty="0"/>
              <a:t>Формы/Элементы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форматы: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7842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Проектирование</a:t>
            </a:r>
            <a:endParaRPr lang="ru-RU" sz="4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020" y="2128788"/>
            <a:ext cx="4199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макетах (</a:t>
            </a:r>
            <a:r>
              <a:rPr lang="en-US" sz="2400" b="1" dirty="0">
                <a:solidFill>
                  <a:srgbClr val="00B050"/>
                </a:solidFill>
              </a:rPr>
              <a:t>Wireframes</a:t>
            </a:r>
            <a:r>
              <a:rPr lang="ru-RU" sz="2400" b="1" dirty="0">
                <a:solidFill>
                  <a:srgbClr val="00B050"/>
                </a:solidFill>
              </a:rPr>
              <a:t>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https://youtu.be/z-yZuDXZUw0</a:t>
            </a:r>
            <a:endParaRPr lang="uk-UA" sz="2800" b="1" dirty="0"/>
          </a:p>
        </p:txBody>
      </p:sp>
      <p:pic>
        <p:nvPicPr>
          <p:cNvPr id="2" name="Picture 2" descr="https://www.experienceux.co.uk/wp-content/uploads/2015/05/what-is-wirefra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842790"/>
            <a:ext cx="5346303" cy="2880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8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ввода, формы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913292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3333CC"/>
                </a:solidFill>
              </a:rPr>
              <a:t>&lt;form&gt; </a:t>
            </a:r>
            <a:r>
              <a:rPr lang="en-US" sz="6600" b="1" dirty="0"/>
              <a:t>…</a:t>
            </a:r>
            <a:r>
              <a:rPr lang="en-US" sz="6600" b="1" dirty="0">
                <a:solidFill>
                  <a:srgbClr val="3333CC"/>
                </a:solidFill>
              </a:rPr>
              <a:t> 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184482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ввода поддерживаемых браузерами</a:t>
            </a:r>
            <a:br>
              <a:rPr lang="ru-RU" sz="2800" dirty="0"/>
            </a:br>
            <a:r>
              <a:rPr lang="ru-RU" sz="2800" dirty="0"/>
              <a:t>(до </a:t>
            </a:r>
            <a:r>
              <a:rPr lang="en-US" sz="2800" b="1" dirty="0"/>
              <a:t>HTML5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HTML5</a:t>
            </a:r>
            <a:r>
              <a:rPr lang="en-US" sz="2800" dirty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местами оставляет 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588</Words>
  <Application>Microsoft Office PowerPoint</Application>
  <PresentationFormat>Широкий екран</PresentationFormat>
  <Paragraphs>79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2021-02-13T08:16:16Z</dcterms:modified>
</cp:coreProperties>
</file>