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489" r:id="rId2"/>
    <p:sldId id="500" r:id="rId3"/>
    <p:sldId id="501" r:id="rId4"/>
    <p:sldId id="502" r:id="rId5"/>
    <p:sldId id="503" r:id="rId6"/>
    <p:sldId id="504" r:id="rId7"/>
    <p:sldId id="517" r:id="rId8"/>
    <p:sldId id="518" r:id="rId9"/>
    <p:sldId id="532" r:id="rId10"/>
    <p:sldId id="520" r:id="rId11"/>
    <p:sldId id="521" r:id="rId12"/>
    <p:sldId id="524" r:id="rId13"/>
    <p:sldId id="525" r:id="rId14"/>
    <p:sldId id="526" r:id="rId15"/>
    <p:sldId id="527" r:id="rId16"/>
    <p:sldId id="528" r:id="rId17"/>
    <p:sldId id="506" r:id="rId18"/>
    <p:sldId id="507" r:id="rId19"/>
    <p:sldId id="508" r:id="rId20"/>
    <p:sldId id="530" r:id="rId21"/>
    <p:sldId id="512" r:id="rId22"/>
    <p:sldId id="513" r:id="rId23"/>
    <p:sldId id="514" r:id="rId24"/>
    <p:sldId id="531" r:id="rId25"/>
    <p:sldId id="515" r:id="rId26"/>
    <p:sldId id="516" r:id="rId27"/>
    <p:sldId id="490" r:id="rId28"/>
    <p:sldId id="471" r:id="rId29"/>
    <p:sldId id="459" r:id="rId30"/>
    <p:sldId id="458" r:id="rId31"/>
    <p:sldId id="472" r:id="rId32"/>
    <p:sldId id="483" r:id="rId33"/>
    <p:sldId id="533" r:id="rId34"/>
    <p:sldId id="486" r:id="rId35"/>
    <p:sldId id="488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0116" autoAdjust="0"/>
  </p:normalViewPr>
  <p:slideViewPr>
    <p:cSldViewPr>
      <p:cViewPr varScale="1">
        <p:scale>
          <a:sx n="103" d="100"/>
          <a:sy n="103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152A877-7791-4023-8649-0629D36BF1A9}"/>
    <pc:docChg chg="delSld">
      <pc:chgData name="Anatoliy Kigel" userId="7432c6c4687b0a9c" providerId="LiveId" clId="{4152A877-7791-4023-8649-0629D36BF1A9}" dt="2021-02-13T08:19:32.335" v="0" actId="47"/>
      <pc:docMkLst>
        <pc:docMk/>
      </pc:docMkLst>
      <pc:sldChg chg="del">
        <pc:chgData name="Anatoliy Kigel" userId="7432c6c4687b0a9c" providerId="LiveId" clId="{4152A877-7791-4023-8649-0629D36BF1A9}" dt="2021-02-13T08:19:32.335" v="0" actId="47"/>
        <pc:sldMkLst>
          <pc:docMk/>
          <pc:sldMk cId="1228119041" sldId="480"/>
        </pc:sldMkLst>
      </pc:sldChg>
    </pc:docChg>
  </pc:docChgLst>
  <pc:docChgLst>
    <pc:chgData name="Anatoliy Kigel" userId="7432c6c4687b0a9c" providerId="LiveId" clId="{5912E090-928A-41FA-9FD3-E55F6077F414}"/>
    <pc:docChg chg="modSld">
      <pc:chgData name="Anatoliy Kigel" userId="7432c6c4687b0a9c" providerId="LiveId" clId="{5912E090-928A-41FA-9FD3-E55F6077F414}" dt="2021-02-18T10:30:09.219" v="4" actId="1036"/>
      <pc:docMkLst>
        <pc:docMk/>
      </pc:docMkLst>
      <pc:sldChg chg="modSp mod">
        <pc:chgData name="Anatoliy Kigel" userId="7432c6c4687b0a9c" providerId="LiveId" clId="{5912E090-928A-41FA-9FD3-E55F6077F414}" dt="2021-02-18T10:30:09.219" v="4" actId="1036"/>
        <pc:sldMkLst>
          <pc:docMk/>
          <pc:sldMk cId="2572114740" sldId="528"/>
        </pc:sldMkLst>
        <pc:spChg chg="mod">
          <ac:chgData name="Anatoliy Kigel" userId="7432c6c4687b0a9c" providerId="LiveId" clId="{5912E090-928A-41FA-9FD3-E55F6077F414}" dt="2021-02-18T10:30:09.219" v="4" actId="1036"/>
          <ac:spMkLst>
            <pc:docMk/>
            <pc:sldMk cId="2572114740" sldId="528"/>
            <ac:spMk id="2" creationId="{00000000-0000-0000-0000-000000000000}"/>
          </ac:spMkLst>
        </pc:spChg>
        <pc:spChg chg="mod">
          <ac:chgData name="Anatoliy Kigel" userId="7432c6c4687b0a9c" providerId="LiveId" clId="{5912E090-928A-41FA-9FD3-E55F6077F414}" dt="2021-02-18T10:30:08.224" v="2" actId="1036"/>
          <ac:spMkLst>
            <pc:docMk/>
            <pc:sldMk cId="2572114740" sldId="528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554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ireframe.cc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look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2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908720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3.1 </a:t>
            </a:r>
            <a:r>
              <a:rPr lang="ru-RU" sz="4800" b="1" dirty="0"/>
              <a:t>Инструменты </a:t>
            </a:r>
            <a:r>
              <a:rPr lang="ru-RU" sz="4800" b="1" dirty="0">
                <a:solidFill>
                  <a:srgbClr val="92D050"/>
                </a:solidFill>
              </a:rPr>
              <a:t>проектирования</a:t>
            </a:r>
            <a:endParaRPr lang="en-US" sz="4800" b="1" dirty="0">
              <a:solidFill>
                <a:srgbClr val="92D050"/>
              </a:solidFill>
            </a:endParaRPr>
          </a:p>
          <a:p>
            <a:pPr algn="ctr"/>
            <a:r>
              <a:rPr lang="ru-RU" sz="4800" b="1" dirty="0"/>
              <a:t>и </a:t>
            </a:r>
            <a:r>
              <a:rPr lang="ru-RU" sz="4800" b="1" dirty="0" err="1">
                <a:solidFill>
                  <a:srgbClr val="FFFF00"/>
                </a:solidFill>
              </a:rPr>
              <a:t>прототипирования</a:t>
            </a:r>
            <a:endParaRPr lang="ru-RU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Пишем код…</a:t>
            </a:r>
          </a:p>
        </p:txBody>
      </p:sp>
    </p:spTree>
    <p:extLst>
      <p:ext uri="{BB962C8B-B14F-4D97-AF65-F5344CB8AC3E}">
        <p14:creationId xmlns:p14="http://schemas.microsoft.com/office/powerpoint/2010/main" val="925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45718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4400" b="1" i="1" dirty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7. 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4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7.3. Реклама и продвижение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7257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Google AdWords</a:t>
            </a:r>
            <a:r>
              <a:rPr lang="ru-RU" sz="2800" b="1" dirty="0"/>
              <a:t>, </a:t>
            </a:r>
            <a:r>
              <a:rPr lang="en-US" sz="2800" b="1" dirty="0"/>
              <a:t>AdSense</a:t>
            </a:r>
            <a:r>
              <a:rPr lang="en-US" sz="2800" dirty="0"/>
              <a:t> (</a:t>
            </a:r>
            <a:r>
              <a:rPr lang="ru-RU" sz="2800" dirty="0"/>
              <a:t>баннеры, контекстная реклама</a:t>
            </a:r>
            <a:r>
              <a:rPr lang="en-US" sz="2800" dirty="0"/>
              <a:t>)</a:t>
            </a:r>
            <a:r>
              <a:rPr lang="ru-RU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Регистрация</a:t>
            </a:r>
            <a:r>
              <a:rPr lang="ru-RU" sz="2800" dirty="0"/>
              <a:t> в каталогах;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Продвижение</a:t>
            </a:r>
            <a:r>
              <a:rPr lang="ru-RU" sz="2800" dirty="0"/>
              <a:t> в социальных сетях: </a:t>
            </a:r>
            <a:r>
              <a:rPr lang="en-US" sz="2800" dirty="0"/>
              <a:t>(</a:t>
            </a:r>
            <a:r>
              <a:rPr lang="en-US" sz="2800" b="1" dirty="0"/>
              <a:t>SMM</a:t>
            </a:r>
            <a:r>
              <a:rPr lang="en-US" sz="2800" dirty="0"/>
              <a:t>);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Direct</a:t>
            </a:r>
            <a:r>
              <a:rPr lang="ru-RU" sz="2800" b="1" dirty="0"/>
              <a:t>-маркетинг</a:t>
            </a:r>
            <a:r>
              <a:rPr lang="ru-RU" sz="2800" dirty="0"/>
              <a:t> (</a:t>
            </a:r>
            <a:r>
              <a:rPr lang="en-US" sz="2800" dirty="0"/>
              <a:t>email</a:t>
            </a:r>
            <a:r>
              <a:rPr lang="ru-RU" sz="2800" dirty="0"/>
              <a:t>/</a:t>
            </a:r>
            <a:r>
              <a:rPr lang="en-US" sz="2800" dirty="0" err="1"/>
              <a:t>sms</a:t>
            </a:r>
            <a:r>
              <a:rPr lang="en-US" sz="2800" dirty="0"/>
              <a:t> </a:t>
            </a:r>
            <a:r>
              <a:rPr lang="ru-RU" sz="2800" dirty="0"/>
              <a:t>рассылки</a:t>
            </a:r>
            <a:r>
              <a:rPr lang="en-US" sz="2800" dirty="0"/>
              <a:t>, </a:t>
            </a:r>
            <a:r>
              <a:rPr lang="ru-RU" sz="2800" dirty="0"/>
              <a:t>и прочий спам);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Offline</a:t>
            </a:r>
            <a:r>
              <a:rPr lang="ru-RU" sz="2800" b="1" dirty="0"/>
              <a:t>-рекламная кампания;</a:t>
            </a:r>
          </a:p>
          <a:p>
            <a:r>
              <a:rPr lang="ru-RU" sz="2800" b="1" dirty="0"/>
              <a:t> 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0300" y="16816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8. 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переделка сайта и чистка истории;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передача сайта другому разработчику;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ликвидация сайта.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Но…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https://looka.com/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Looka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Looka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сервис генерирующий логотипы</a:t>
            </a:r>
          </a:p>
        </p:txBody>
      </p:sp>
      <p:pic>
        <p:nvPicPr>
          <p:cNvPr id="3" name="Picture 2" descr="https://cdn.logojoy.com/wp-content/uploads/20201117163112/birdland_banner-1536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3187"/>
            <a:ext cx="4151786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logojoy.com/wp-content/uploads/20201117162958/glo_banner-1-1536x76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/>
          <a:stretch/>
        </p:blipFill>
        <p:spPr bwMode="auto">
          <a:xfrm>
            <a:off x="8184231" y="2073187"/>
            <a:ext cx="400776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n.logojoy.com/wp-content/uploads/20201117163031/mississppi_ricks_banner-1-1536x76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4"/>
          <a:stretch/>
        </p:blipFill>
        <p:spPr bwMode="auto">
          <a:xfrm>
            <a:off x="4151784" y="2073187"/>
            <a:ext cx="403244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2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Дизайн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689</Words>
  <Application>Microsoft Office PowerPoint</Application>
  <PresentationFormat>Широкий екран</PresentationFormat>
  <Paragraphs>144</Paragraphs>
  <Slides>35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959</cp:revision>
  <dcterms:created xsi:type="dcterms:W3CDTF">2014-11-20T09:08:59Z</dcterms:created>
  <dcterms:modified xsi:type="dcterms:W3CDTF">2021-02-18T10:30:23Z</dcterms:modified>
</cp:coreProperties>
</file>