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384" r:id="rId11"/>
    <p:sldId id="385" r:id="rId12"/>
    <p:sldId id="651" r:id="rId13"/>
    <p:sldId id="652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1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F3A57-999A-491B-8B21-9DF5B7350210}" v="1" dt="2021-04-23T05:11:5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/>
              <a:t>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3151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Преобразование данных в разметке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3342" y="55892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/weather-template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43" t="7127" r="5887" b="8874"/>
          <a:stretch/>
        </p:blipFill>
        <p:spPr>
          <a:xfrm>
            <a:off x="3053342" y="1268760"/>
            <a:ext cx="6085317" cy="3446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«Погодный </a:t>
            </a:r>
            <a:r>
              <a:rPr lang="ru-RU" sz="2800" i="1" dirty="0" err="1"/>
              <a:t>виджет</a:t>
            </a:r>
            <a:r>
              <a:rPr lang="ru-RU" sz="2800" i="1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04735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532192B-1FA5-446F-8B87-C7BF8ED7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, если при этом оба выпавшие числа равны между собой то пользователь </a:t>
            </a:r>
            <a:r>
              <a:rPr lang="ru-RU" sz="2000" b="1" i="1" dirty="0"/>
              <a:t>получает  утроенную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615</Words>
  <Application>Microsoft Office PowerPoint</Application>
  <PresentationFormat>Широкий екран</PresentationFormat>
  <Paragraphs>80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2021-04-23T05:12:27Z</dcterms:modified>
</cp:coreProperties>
</file>