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384" r:id="rId11"/>
    <p:sldId id="385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CA792-552E-4409-888C-7420A4AC4A6A}" v="4" dt="2021-03-18T09:11:19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>
        <p:scale>
          <a:sx n="50" d="100"/>
          <a:sy n="50" d="100"/>
        </p:scale>
        <p:origin x="2856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/>
              <a:t>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Преобразование данных в разметке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/weather-template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«Погодный </a:t>
            </a:r>
            <a:r>
              <a:rPr lang="ru-RU" sz="2800" i="1" dirty="0" err="1"/>
              <a:t>виджет</a:t>
            </a:r>
            <a:r>
              <a:rPr lang="ru-RU" sz="2800" i="1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84DEF82B-F516-4812-9978-16063D33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0" t="4473" r="32161" b="8045"/>
          <a:stretch/>
        </p:blipFill>
        <p:spPr>
          <a:xfrm>
            <a:off x="6904806" y="296652"/>
            <a:ext cx="4680520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 descr="Зображення, що містить текст, небо, надворі, синій&#10;&#10;Автоматично згенерований опис">
            <a:extLst>
              <a:ext uri="{FF2B5EF4-FFF2-40B4-BE49-F238E27FC236}">
                <a16:creationId xmlns:a16="http://schemas.microsoft.com/office/drawing/2014/main" id="{389BEADC-6033-4720-AA4E-129AD6B1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8" t="18316" r="35233" b="20430"/>
          <a:stretch/>
        </p:blipFill>
        <p:spPr>
          <a:xfrm>
            <a:off x="816968" y="296652"/>
            <a:ext cx="5256584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73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One </a:t>
            </a:r>
            <a:r>
              <a:rPr lang="en-US" sz="9600" b="1" dirty="0">
                <a:solidFill>
                  <a:srgbClr val="FFFF00"/>
                </a:solidFill>
              </a:rPr>
              <a:t>more</a:t>
            </a:r>
            <a:r>
              <a:rPr lang="en-US" sz="9600" b="1" dirty="0">
                <a:solidFill>
                  <a:schemeClr val="bg1"/>
                </a:solidFill>
              </a:rPr>
              <a:t> thing…</a:t>
            </a:r>
            <a:endParaRPr lang="uk-UA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, если при этом оба выпавшие числа равны между собой то пользователь </a:t>
            </a:r>
            <a:r>
              <a:rPr lang="ru-RU" sz="2000" b="1" i="1" dirty="0"/>
              <a:t>получает  утроенную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615</Words>
  <Application>Microsoft Office PowerPoint</Application>
  <PresentationFormat>Широкий екран</PresentationFormat>
  <Paragraphs>80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2021-03-18T09:21:12Z</dcterms:modified>
</cp:coreProperties>
</file>