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59" r:id="rId22"/>
    <p:sldId id="360" r:id="rId23"/>
    <p:sldId id="347" r:id="rId24"/>
    <p:sldId id="348" r:id="rId25"/>
    <p:sldId id="365" r:id="rId26"/>
    <p:sldId id="366" r:id="rId27"/>
    <p:sldId id="351" r:id="rId28"/>
    <p:sldId id="352" r:id="rId29"/>
    <p:sldId id="353" r:id="rId30"/>
    <p:sldId id="354" r:id="rId31"/>
    <p:sldId id="364" r:id="rId32"/>
    <p:sldId id="356" r:id="rId33"/>
    <p:sldId id="357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59"/>
            <p14:sldId id="360"/>
            <p14:sldId id="347"/>
            <p14:sldId id="348"/>
            <p14:sldId id="365"/>
            <p14:sldId id="366"/>
            <p14:sldId id="351"/>
            <p14:sldId id="352"/>
            <p14:sldId id="353"/>
            <p14:sldId id="354"/>
            <p14:sldId id="36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6251F-F551-4D18-9265-F10A61047523}" v="3" dt="2021-04-05T05:54:52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05.04.2021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object-position" TargetMode="External"/><Relationship Id="rId2" Type="http://schemas.openxmlformats.org/officeDocument/2006/relationships/hyperlink" Target="https://webref.ru/css/object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hyperlink" Target="https://webref.ru/css/ove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box-model/archive/master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</a:t>
            </a:r>
            <a:r>
              <a:rPr lang="en-US" sz="7200" b="1" dirty="0"/>
              <a:t> CSS</a:t>
            </a:r>
            <a:r>
              <a:rPr lang="ru-RU" sz="7200" b="1" dirty="0"/>
              <a:t>-функция </a:t>
            </a:r>
            <a:r>
              <a:rPr lang="en-US" sz="7200" b="1" dirty="0">
                <a:solidFill>
                  <a:srgbClr val="92D050"/>
                </a:solidFill>
              </a:rPr>
              <a:t>clamp</a:t>
            </a:r>
            <a:r>
              <a:rPr lang="en-US" sz="7200" b="1" dirty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1970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</a:t>
            </a:r>
            <a:r>
              <a:rPr lang="uk-UA" sz="4400" b="1" dirty="0"/>
              <a:t>-</a:t>
            </a:r>
            <a:r>
              <a:rPr lang="ru-RU" sz="4400" b="1" dirty="0"/>
              <a:t>функция </a:t>
            </a:r>
            <a:r>
              <a:rPr lang="en-US" sz="4400" b="1" dirty="0"/>
              <a:t>clamp()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4268" b="16843"/>
          <a:stretch/>
        </p:blipFill>
        <p:spPr>
          <a:xfrm>
            <a:off x="1127448" y="1757720"/>
            <a:ext cx="993710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902434" y="6083424"/>
            <a:ext cx="638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https://habr.com/ru/company/ruvds/blog/501634/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3632" y="3931628"/>
            <a:ext cx="66247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Позволяет комбинировать единицы измерения для получения эффекта адаптивности. Функция </a:t>
            </a:r>
            <a:r>
              <a:rPr lang="en-US" sz="2200" b="1" dirty="0"/>
              <a:t>clamp() </a:t>
            </a:r>
            <a:r>
              <a:rPr lang="ru-RU" sz="2200" dirty="0"/>
              <a:t>придерживается второго значения, но не выходит за пределы первого и третьего (как минимума и максимума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136914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Изображения и размеры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Изображения и размеры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92081"/>
            <a:ext cx="5694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https://webref.ru/css/object-fit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https://developer.mozilla.org/ru/docs/Web/CSS/object-position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4199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Свойства</a:t>
            </a:r>
            <a:r>
              <a:rPr lang="uk-UA" sz="2000" b="1" dirty="0"/>
              <a:t> </a:t>
            </a:r>
            <a:r>
              <a:rPr lang="ru-RU" sz="2000" b="1" dirty="0"/>
              <a:t>которые будут полезны: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700807"/>
            <a:ext cx="5544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размеры изображения задаются разрешением подключаемого файла и не ограничивается размерами родительского тега. Но размеры тега можно задать принудительно. В виде конкретной ширины или ограничения через </a:t>
            </a:r>
            <a:r>
              <a:rPr lang="en-US" sz="2000" b="1" dirty="0"/>
              <a:t>max-width</a:t>
            </a:r>
            <a:r>
              <a:rPr lang="en-US" sz="2000" dirty="0"/>
              <a:t> (</a:t>
            </a:r>
            <a:r>
              <a:rPr lang="en-US" sz="2000" b="1" dirty="0"/>
              <a:t>max-height</a:t>
            </a:r>
            <a:r>
              <a:rPr lang="en-US" sz="2000" dirty="0"/>
              <a:t>), </a:t>
            </a:r>
            <a:r>
              <a:rPr lang="ru-RU" sz="2000" dirty="0"/>
              <a:t>или же задействовав функцию </a:t>
            </a:r>
            <a:r>
              <a:rPr lang="en-US" sz="2000" b="1"/>
              <a:t>clamp()</a:t>
            </a:r>
            <a:r>
              <a:rPr lang="en-US" sz="2000"/>
              <a:t>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963" t="10725" r="13489" b="9425"/>
          <a:stretch/>
        </p:blipFill>
        <p:spPr>
          <a:xfrm>
            <a:off x="839416" y="1772816"/>
            <a:ext cx="4493533" cy="381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653136"/>
            <a:ext cx="43398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https://webref.ru/css/overflow</a:t>
            </a:r>
            <a:endParaRPr lang="ru-RU" sz="2400" b="1" dirty="0"/>
          </a:p>
          <a:p>
            <a:r>
              <a:rPr lang="en-US" sz="2400" b="1" dirty="0">
                <a:hlinkClick r:id="rId3"/>
              </a:rPr>
              <a:t>https://webref.ru/css/box-sizing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700808"/>
            <a:ext cx="51125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 который переводит </a:t>
            </a:r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в общепринятый режим работы по управлению размерами.</a:t>
            </a:r>
          </a:p>
          <a:p>
            <a:r>
              <a:rPr lang="ru-RU" sz="2800" dirty="0"/>
              <a:t>Селектор </a:t>
            </a:r>
            <a:r>
              <a:rPr lang="ru-RU" sz="2800" b="1" dirty="0"/>
              <a:t>*</a:t>
            </a:r>
            <a:r>
              <a:rPr lang="ru-RU" sz="2800" dirty="0"/>
              <a:t> означает –</a:t>
            </a:r>
            <a:r>
              <a:rPr lang="ru-RU" sz="2800" b="1" dirty="0"/>
              <a:t> для всех тегов</a:t>
            </a:r>
            <a:r>
              <a:rPr lang="ru-RU" sz="2800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E1DC5D-3000-4262-8D21-A166F8C1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700808"/>
            <a:ext cx="4896570" cy="3614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94820" y="1616601"/>
            <a:ext cx="42697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70%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</a:t>
            </a:r>
            <a:r>
              <a:rPr lang="uk-UA" sz="2800" dirty="0"/>
              <a:t> до </a:t>
            </a:r>
            <a:r>
              <a:rPr lang="en-US" sz="2800" b="1" dirty="0"/>
              <a:t>1200</a:t>
            </a:r>
            <a:r>
              <a:rPr lang="uk-UA" sz="2800" dirty="0"/>
              <a:t> </a:t>
            </a:r>
            <a:r>
              <a:rPr lang="ru-RU" sz="2800" dirty="0"/>
              <a:t>пикселей.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Типографика</a:t>
            </a:r>
            <a:r>
              <a:rPr lang="ru-RU" sz="3300" b="1" dirty="0"/>
              <a:t> 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>
                <a:solidFill>
                  <a:srgbClr val="00B050"/>
                </a:solidFill>
              </a:rPr>
              <a:t>типографике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4588" y="296138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Скачайте шаблон-заготовку и откройте его в редакторе.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CCFDE-4F2F-4E35-A42C-47A1248FE89C}"/>
              </a:ext>
            </a:extLst>
          </p:cNvPr>
          <p:cNvSpPr txBox="1"/>
          <p:nvPr/>
        </p:nvSpPr>
        <p:spPr>
          <a:xfrm>
            <a:off x="0" y="597987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hlinkClick r:id="rId2"/>
              </a:rPr>
              <a:t>https://github.com/filebase-xyz/css-box-model/archive/master.zip</a:t>
            </a:r>
            <a:endParaRPr lang="uk-UA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D341D-571F-4C1A-AEE1-ED477EFC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69426"/>
            <a:ext cx="4213942" cy="3414910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1331</Words>
  <Application>Microsoft Office PowerPoint</Application>
  <PresentationFormat>Широкий екран</PresentationFormat>
  <Paragraphs>171</Paragraphs>
  <Slides>33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2021-04-05T05:57:03Z</dcterms:modified>
</cp:coreProperties>
</file>