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658" r:id="rId2"/>
    <p:sldId id="632" r:id="rId3"/>
    <p:sldId id="610" r:id="rId4"/>
    <p:sldId id="637" r:id="rId5"/>
    <p:sldId id="641" r:id="rId6"/>
    <p:sldId id="656" r:id="rId7"/>
    <p:sldId id="663" r:id="rId8"/>
    <p:sldId id="662" r:id="rId9"/>
    <p:sldId id="653" r:id="rId10"/>
    <p:sldId id="655" r:id="rId11"/>
    <p:sldId id="661" r:id="rId12"/>
    <p:sldId id="626" r:id="rId13"/>
    <p:sldId id="623" r:id="rId14"/>
    <p:sldId id="646" r:id="rId15"/>
    <p:sldId id="373" r:id="rId16"/>
    <p:sldId id="374" r:id="rId17"/>
    <p:sldId id="375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B39B2-FC2E-4CDE-88B5-833F2F2D4BB9}" v="3" dt="2021-04-16T07:55:42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7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49B39B2-FC2E-4CDE-88B5-833F2F2D4BB9}"/>
    <pc:docChg chg="undo custSel addSld delSld modSld">
      <pc:chgData name="Anatoliy Kigel" userId="7432c6c4687b0a9c" providerId="LiveId" clId="{849B39B2-FC2E-4CDE-88B5-833F2F2D4BB9}" dt="2021-04-16T07:55:50.572" v="7" actId="403"/>
      <pc:docMkLst>
        <pc:docMk/>
      </pc:docMkLst>
      <pc:sldChg chg="add del">
        <pc:chgData name="Anatoliy Kigel" userId="7432c6c4687b0a9c" providerId="LiveId" clId="{849B39B2-FC2E-4CDE-88B5-833F2F2D4BB9}" dt="2021-04-16T07:55:44.025" v="4" actId="47"/>
        <pc:sldMkLst>
          <pc:docMk/>
          <pc:sldMk cId="3085796894" sldId="372"/>
        </pc:sldMkLst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779638128" sldId="373"/>
        </pc:sldMkLst>
      </pc:sldChg>
      <pc:sldChg chg="modSp add del mod">
        <pc:chgData name="Anatoliy Kigel" userId="7432c6c4687b0a9c" providerId="LiveId" clId="{849B39B2-FC2E-4CDE-88B5-833F2F2D4BB9}" dt="2021-04-16T07:55:50.572" v="7" actId="403"/>
        <pc:sldMkLst>
          <pc:docMk/>
          <pc:sldMk cId="1507598651" sldId="374"/>
        </pc:sldMkLst>
        <pc:spChg chg="mod">
          <ac:chgData name="Anatoliy Kigel" userId="7432c6c4687b0a9c" providerId="LiveId" clId="{849B39B2-FC2E-4CDE-88B5-833F2F2D4BB9}" dt="2021-04-16T07:55:50.572" v="7" actId="403"/>
          <ac:spMkLst>
            <pc:docMk/>
            <pc:sldMk cId="1507598651" sldId="374"/>
            <ac:spMk id="9" creationId="{00000000-0000-0000-0000-000000000000}"/>
          </ac:spMkLst>
        </pc:spChg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4258838153" sldId="375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2535028630" sldId="647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869411855" sldId="660"/>
        </pc:sldMkLst>
      </pc:sldChg>
    </pc:docChg>
  </pc:docChgLst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9CF3CF8-2E97-4539-A604-48E17ABE91A5}"/>
    <pc:docChg chg="modSld">
      <pc:chgData name="Anatoliy Kigel" userId="7432c6c4687b0a9c" providerId="LiveId" clId="{A9CF3CF8-2E97-4539-A604-48E17ABE91A5}" dt="2021-03-01T20:48:48.731" v="2" actId="20577"/>
      <pc:docMkLst>
        <pc:docMk/>
      </pc:docMkLst>
      <pc:sldChg chg="modSp mod">
        <pc:chgData name="Anatoliy Kigel" userId="7432c6c4687b0a9c" providerId="LiveId" clId="{A9CF3CF8-2E97-4539-A604-48E17ABE91A5}" dt="2021-03-01T20:48:48.731" v="2" actId="20577"/>
        <pc:sldMkLst>
          <pc:docMk/>
          <pc:sldMk cId="407692898" sldId="663"/>
        </pc:sldMkLst>
        <pc:spChg chg="mod">
          <ac:chgData name="Anatoliy Kigel" userId="7432c6c4687b0a9c" providerId="LiveId" clId="{A9CF3CF8-2E97-4539-A604-48E17ABE91A5}" dt="2021-03-01T20:48:48.731" v="2" actId="20577"/>
          <ac:spMkLst>
            <pc:docMk/>
            <pc:sldMk cId="407692898" sldId="6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16.04.2021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docs/5.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435" t="619" r="7338" b="48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3"/>
              </a:rPr>
              <a:t>https://bootstrap-4.ru/docs/5.0/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Тем у кого сложности с английским…</a:t>
            </a:r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1. </a:t>
            </a:r>
            <a:r>
              <a:rPr lang="ru-RU" sz="4000" b="1" dirty="0"/>
              <a:t>Скачайте и установите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3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 </a:t>
            </a:r>
            <a:r>
              <a:rPr lang="ru-RU" sz="3600" b="1" dirty="0"/>
              <a:t>Зарегистрируйте аккаунт на сайте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Видеонструкция</a:t>
            </a:r>
            <a:r>
              <a:rPr lang="ru-RU" sz="3300" b="1" dirty="0"/>
              <a:t> будет выложена в Телеграм</a:t>
            </a:r>
            <a:endParaRPr lang="ru-RU" sz="3300" i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85" t="9590" r="2356" b="21886"/>
          <a:stretch/>
        </p:blipFill>
        <p:spPr>
          <a:xfrm>
            <a:off x="1798501" y="1340768"/>
            <a:ext cx="8594997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55892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Зарегистрируйте </a:t>
            </a:r>
            <a:r>
              <a:rPr lang="ru-RU" sz="2400" b="1" dirty="0"/>
              <a:t>аккаунт</a:t>
            </a:r>
            <a:r>
              <a:rPr lang="ru-RU" sz="2400" dirty="0"/>
              <a:t> на </a:t>
            </a:r>
            <a:r>
              <a:rPr lang="en-US" sz="2400" b="1" dirty="0"/>
              <a:t>GitHub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b="1" dirty="0"/>
              <a:t>Скачайте</a:t>
            </a:r>
            <a:r>
              <a:rPr lang="ru-RU" sz="2400" dirty="0"/>
              <a:t>, </a:t>
            </a:r>
            <a:r>
              <a:rPr lang="ru-RU" sz="2400" b="1" dirty="0"/>
              <a:t>установите</a:t>
            </a:r>
            <a:r>
              <a:rPr lang="ru-RU" sz="2400" dirty="0"/>
              <a:t> и </a:t>
            </a:r>
            <a:r>
              <a:rPr lang="ru-RU" sz="2400" b="1" dirty="0"/>
              <a:t>настройте</a:t>
            </a:r>
            <a:r>
              <a:rPr lang="ru-RU" sz="2400" dirty="0"/>
              <a:t> </a:t>
            </a:r>
            <a:r>
              <a:rPr lang="en-US" sz="2400" b="1" dirty="0" err="1"/>
              <a:t>Git</a:t>
            </a:r>
            <a:r>
              <a:rPr lang="en-US" sz="2400" dirty="0"/>
              <a:t> </a:t>
            </a:r>
            <a:r>
              <a:rPr lang="ru-RU" sz="2400" dirty="0"/>
              <a:t>по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42588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44624"/>
            <a:ext cx="6222990" cy="6813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348071">
            <a:off x="6190079" y="3066591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ru-RU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210</Words>
  <Application>Microsoft Office PowerPoint</Application>
  <PresentationFormat>Широкий екран</PresentationFormat>
  <Paragraphs>37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878</cp:revision>
  <dcterms:created xsi:type="dcterms:W3CDTF">2014-11-20T09:08:59Z</dcterms:created>
  <dcterms:modified xsi:type="dcterms:W3CDTF">2021-04-16T07:55:51Z</dcterms:modified>
</cp:coreProperties>
</file>