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08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709" r:id="rId22"/>
    <p:sldId id="610" r:id="rId23"/>
    <p:sldId id="699" r:id="rId24"/>
    <p:sldId id="679" r:id="rId25"/>
    <p:sldId id="713" r:id="rId26"/>
    <p:sldId id="680" r:id="rId27"/>
    <p:sldId id="760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F4BE1-4D61-468E-A9FC-1C26ABC6F636}" v="1" dt="2021-01-31T03:50:0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0371" autoAdjust="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colum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xsltdev.ru/css/grid-gap/" TargetMode="External"/><Relationship Id="rId4" Type="http://schemas.openxmlformats.org/officeDocument/2006/relationships/hyperlink" Target="https://xsltdev.ru/css/grid-template-row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sltdev.ru/css/grid-auto-r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articles/kak-rabotaet-funkciya-minma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column-end/" TargetMode="External"/><Relationship Id="rId2" Type="http://schemas.openxmlformats.org/officeDocument/2006/relationships/hyperlink" Target="https://xsltdev.ru/css/grid-column-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xsltdev.ru/css/grid-row-end/" TargetMode="External"/><Relationship Id="rId4" Type="http://schemas.openxmlformats.org/officeDocument/2006/relationships/hyperlink" Target="https://xsltdev.ru/css/grid-row-sta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area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xsltdev.ru/css/grid-ar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pverstak.ru/gr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youtu.be/ghphLDzGV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260648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Grid</a:t>
            </a:r>
            <a:r>
              <a:rPr lang="en-US" sz="1600" dirty="0"/>
              <a:t> </a:t>
            </a:r>
            <a:r>
              <a:rPr lang="ru-RU" sz="1600" dirty="0"/>
              <a:t>мы можем включить для любого тега, применив </a:t>
            </a:r>
            <a:r>
              <a:rPr lang="en-US" sz="1600" b="1" dirty="0" err="1"/>
              <a:t>display:grid</a:t>
            </a:r>
            <a:r>
              <a:rPr lang="ru-RU" sz="1600" dirty="0"/>
              <a:t>, а далее при помощи свойств </a:t>
            </a:r>
            <a:r>
              <a:rPr lang="en-US" sz="1600" b="1" dirty="0"/>
              <a:t>grid-template-columns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grid-template-rows</a:t>
            </a:r>
            <a:r>
              <a:rPr lang="ru-RU" sz="1600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sz="1600" b="1" dirty="0" err="1"/>
              <a:t>fr</a:t>
            </a:r>
            <a:r>
              <a:rPr lang="en-US" sz="1600" dirty="0"/>
              <a:t> (</a:t>
            </a:r>
            <a:r>
              <a:rPr lang="ru-RU" sz="1600" dirty="0"/>
              <a:t>например: </a:t>
            </a:r>
            <a:r>
              <a:rPr lang="ru-RU" sz="1600" b="1" dirty="0"/>
              <a:t>2</a:t>
            </a:r>
            <a:r>
              <a:rPr lang="en-US" sz="1600" b="1" dirty="0"/>
              <a:t>.5</a:t>
            </a:r>
            <a:r>
              <a:rPr lang="it-IT" sz="1600" b="1" dirty="0"/>
              <a:t>fr</a:t>
            </a:r>
            <a:r>
              <a:rPr lang="en-US" sz="1600" dirty="0"/>
              <a:t>) </a:t>
            </a:r>
            <a:r>
              <a:rPr lang="ru-RU" sz="1600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sz="1600" b="1" dirty="0"/>
              <a:t>grid-gap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224" y="5013176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https://xsltdev.ru/css/grid-template-columns/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12224" y="5355788"/>
            <a:ext cx="3373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https://xsltdev.ru/css/grid-template-rows/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2224" y="5698400"/>
            <a:ext cx="2549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https://xsltdev.ru/css/grid-gap/</a:t>
            </a:r>
            <a:endParaRPr lang="uk-UA" sz="1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5661248"/>
            <a:ext cx="304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https://xsltdev.ru/css/grid-auto-rows/</a:t>
            </a:r>
            <a:endParaRPr lang="uk-UA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 – </a:t>
            </a:r>
            <a:r>
              <a:rPr lang="en-US" sz="3200" b="1" dirty="0" err="1"/>
              <a:t>minmax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49922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https://css-live.ru/articles/kak-rabotaet-funkciya-minmax.html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2276872"/>
            <a:ext cx="9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90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836712"/>
            <a:ext cx="4403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Grid’</a:t>
            </a:r>
            <a:r>
              <a:rPr lang="ru-RU" dirty="0"/>
              <a:t>е есть понятие линии </a:t>
            </a:r>
            <a:r>
              <a:rPr lang="en-US" dirty="0"/>
              <a:t>(</a:t>
            </a:r>
            <a:r>
              <a:rPr lang="en-US" b="1" dirty="0"/>
              <a:t>lines</a:t>
            </a:r>
            <a:r>
              <a:rPr lang="ru-RU" dirty="0"/>
              <a:t>) - </a:t>
            </a:r>
            <a:r>
              <a:rPr lang="en-US" dirty="0"/>
              <a:t> </a:t>
            </a:r>
            <a:r>
              <a:rPr lang="ru-RU" dirty="0"/>
              <a:t>линии которая разделяет строки и/или столбцы в сетке.</a:t>
            </a:r>
            <a:r>
              <a:rPr lang="en-US" dirty="0"/>
              <a:t> </a:t>
            </a:r>
            <a:r>
              <a:rPr lang="ru-RU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b="1" dirty="0"/>
              <a:t>grid-column-start, grid-column-end, grid-row-start, grid-row-end</a:t>
            </a:r>
            <a:r>
              <a:rPr lang="en-US" dirty="0"/>
              <a:t> – </a:t>
            </a:r>
            <a:r>
              <a:rPr lang="ru-RU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dirty="0"/>
              <a:t> </a:t>
            </a:r>
            <a:r>
              <a:rPr lang="ru-RU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76120" y="4672375"/>
            <a:ext cx="3237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https://xsltdev.ru/css/grid-column-start/</a:t>
            </a:r>
            <a:endParaRPr lang="uk-UA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76120" y="5043980"/>
            <a:ext cx="3173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https://xsltdev.ru/css/grid-column-end/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76120" y="5415585"/>
            <a:ext cx="2974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https://xsltdev.ru/css/grid-row-start/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76120" y="5787190"/>
            <a:ext cx="291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https://xsltdev.ru/css/grid-row-end/</a:t>
            </a:r>
            <a:endParaRPr lang="uk-UA" sz="1400" b="1" dirty="0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 Grid </a:t>
            </a:r>
            <a:r>
              <a:rPr lang="ru-RU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b="1" dirty="0"/>
              <a:t>grid-area</a:t>
            </a:r>
            <a:r>
              <a:rPr lang="en-US" dirty="0"/>
              <a:t>. </a:t>
            </a:r>
            <a:r>
              <a:rPr lang="ru-RU" dirty="0"/>
              <a:t>А при помощи свойств </a:t>
            </a:r>
            <a:r>
              <a:rPr lang="en-US" b="1" dirty="0"/>
              <a:t>grid-template-areas</a:t>
            </a:r>
            <a:r>
              <a:rPr lang="en-US" dirty="0"/>
              <a:t> </a:t>
            </a:r>
            <a:r>
              <a:rPr lang="ru-RU" dirty="0"/>
              <a:t>мы задаём расположение элементов в сетке при помощи заданных имён элементов.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38893" y="3370532"/>
            <a:ext cx="295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https://xsltdev.ru/css/grid-area/</a:t>
            </a:r>
            <a:endParaRPr lang="uk-UA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38893" y="3742137"/>
            <a:ext cx="3869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3"/>
              </a:rPr>
              <a:t>https://xsltdev.ru/css/grid-template-areas/</a:t>
            </a:r>
            <a:endParaRPr lang="uk-UA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348880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1177588"/>
            <a:ext cx="530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О выравнивании элементов в </a:t>
            </a:r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04112" y="4777988"/>
            <a:ext cx="4415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http://tpverstak.ru/grid/</a:t>
            </a:r>
            <a:endParaRPr lang="ru-RU" sz="2800" b="1" dirty="0"/>
          </a:p>
        </p:txBody>
      </p:sp>
      <p:pic>
        <p:nvPicPr>
          <p:cNvPr id="1028" name="Picture 4" descr="https://vegibit.com/wp-content/uploads/2018/08/justify-items-st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/>
          <a:stretch/>
        </p:blipFill>
        <p:spPr bwMode="auto">
          <a:xfrm>
            <a:off x="492347" y="476967"/>
            <a:ext cx="5963693" cy="585656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112" y="2858740"/>
            <a:ext cx="3885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даёт возможность выравнивать содержимое ячеек сетки, а также распределять ячейки сетки в пределах родительского элемента.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68108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48478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uk-UA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Animation – </a:t>
            </a:r>
            <a:r>
              <a:rPr lang="ru-RU" sz="3300" b="1" dirty="0"/>
              <a:t>анимация «по сценарию»</a:t>
            </a:r>
            <a:r>
              <a:rPr lang="en-US" sz="3300" b="1" dirty="0"/>
              <a:t> 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6742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анимации по сценарию.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https://youtu.be/ghphLDzGVCA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12776"/>
            <a:ext cx="4925509" cy="341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733</Words>
  <Application>Microsoft Office PowerPoint</Application>
  <PresentationFormat>Широкий екран</PresentationFormat>
  <Paragraphs>78</Paragraphs>
  <Slides>27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0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2021-01-31T03:50:01Z</dcterms:modified>
</cp:coreProperties>
</file>