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13" r:id="rId22"/>
    <p:sldId id="514" r:id="rId23"/>
    <p:sldId id="531" r:id="rId24"/>
    <p:sldId id="515" r:id="rId25"/>
    <p:sldId id="516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62" r:id="rId35"/>
    <p:sldId id="660" r:id="rId36"/>
    <p:sldId id="661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15T09:28:42.513" v="27" actId="47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851793295" sldId="506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3747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задачи?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2292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Меньше деталей, </a:t>
            </a:r>
            <a:r>
              <a:rPr lang="ru-RU" sz="2400" b="1" i="1" dirty="0"/>
              <a:t>не обсуждать конкретные технологии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 больше исследования </a:t>
            </a:r>
            <a:r>
              <a:rPr lang="ru-RU" sz="2400" b="1" dirty="0"/>
              <a:t>предметной области </a:t>
            </a:r>
            <a:r>
              <a:rPr lang="ru-RU" sz="2400" dirty="0"/>
              <a:t>и </a:t>
            </a:r>
            <a:r>
              <a:rPr lang="ru-RU" sz="2400" b="1" dirty="0"/>
              <a:t>аналитики</a:t>
            </a:r>
            <a:r>
              <a:rPr lang="ru-RU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699956" y="-1431540"/>
            <a:ext cx="936104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9475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" y="45718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4400" b="1" i="1" dirty="0">
                <a:solidFill>
                  <a:schemeClr val="bg1">
                    <a:lumMod val="65000"/>
                  </a:schemeClr>
                </a:solidFill>
              </a:rPr>
              <a:t>детальнее по ходу курса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</a:t>
            </a:r>
            <a:r>
              <a:rPr lang="en-US" sz="4400" b="1" dirty="0"/>
              <a:t>.</a:t>
            </a:r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продление 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тех. обслуживание </a:t>
            </a:r>
            <a:r>
              <a:rPr lang="ru-RU" sz="3200" dirty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/>
              <a:t> мелкие правки </a:t>
            </a:r>
            <a:r>
              <a:rPr lang="ru-RU" sz="3200" dirty="0"/>
              <a:t>(изменения);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сбор и анализ </a:t>
            </a:r>
            <a:r>
              <a:rPr lang="ru-RU" sz="3200" b="1" dirty="0"/>
              <a:t>статистики</a:t>
            </a:r>
            <a:r>
              <a:rPr lang="ru-RU" sz="32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переделки на сайте (</a:t>
            </a:r>
            <a:r>
              <a:rPr lang="ru-RU" sz="3200" b="1" dirty="0"/>
              <a:t>крупные</a:t>
            </a:r>
            <a:r>
              <a:rPr lang="ru-RU" sz="3200" dirty="0"/>
              <a:t>);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b="1" dirty="0"/>
              <a:t>рекламное сопровождение</a:t>
            </a:r>
            <a:r>
              <a:rPr lang="ru-RU" sz="3200" dirty="0"/>
              <a:t>;</a:t>
            </a:r>
          </a:p>
          <a:p>
            <a:pPr algn="just"/>
            <a:r>
              <a:rPr lang="ru-RU" sz="3200" dirty="0"/>
              <a:t>     </a:t>
            </a:r>
            <a:r>
              <a:rPr lang="ru-RU" sz="3600" b="1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47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7.3. Реклама и продвижение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464" y="2725797"/>
            <a:ext cx="993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Google AdWords</a:t>
            </a:r>
            <a:r>
              <a:rPr lang="ru-RU" sz="2800" b="1" dirty="0"/>
              <a:t>, </a:t>
            </a:r>
            <a:r>
              <a:rPr lang="en-US" sz="2800" b="1" dirty="0"/>
              <a:t>AdSense</a:t>
            </a:r>
            <a:r>
              <a:rPr lang="en-US" sz="2800" dirty="0"/>
              <a:t> (</a:t>
            </a:r>
            <a:r>
              <a:rPr lang="ru-RU" sz="2800" dirty="0"/>
              <a:t>баннеры, контекстная реклама</a:t>
            </a:r>
            <a:r>
              <a:rPr lang="en-US" sz="2800" dirty="0"/>
              <a:t>)</a:t>
            </a:r>
            <a:r>
              <a:rPr lang="ru-RU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Регистрация</a:t>
            </a:r>
            <a:r>
              <a:rPr lang="ru-RU" sz="2800" dirty="0"/>
              <a:t> в каталогах;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Продвижение</a:t>
            </a:r>
            <a:r>
              <a:rPr lang="ru-RU" sz="2800" dirty="0"/>
              <a:t> в социальных сетях: </a:t>
            </a:r>
            <a:r>
              <a:rPr lang="en-US" sz="2800" dirty="0"/>
              <a:t>(</a:t>
            </a:r>
            <a:r>
              <a:rPr lang="en-US" sz="2800" b="1" dirty="0"/>
              <a:t>SMM</a:t>
            </a:r>
            <a:r>
              <a:rPr lang="en-US" sz="2800" dirty="0"/>
              <a:t>);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Direct</a:t>
            </a:r>
            <a:r>
              <a:rPr lang="ru-RU" sz="2800" b="1" dirty="0"/>
              <a:t>-маркетинг</a:t>
            </a:r>
            <a:r>
              <a:rPr lang="ru-RU" sz="2800" dirty="0"/>
              <a:t> (</a:t>
            </a:r>
            <a:r>
              <a:rPr lang="en-US" sz="2800" dirty="0"/>
              <a:t>email</a:t>
            </a:r>
            <a:r>
              <a:rPr lang="ru-RU" sz="2800" dirty="0"/>
              <a:t>/</a:t>
            </a:r>
            <a:r>
              <a:rPr lang="en-US" sz="2800" dirty="0" err="1"/>
              <a:t>sms</a:t>
            </a:r>
            <a:r>
              <a:rPr lang="en-US" sz="2800" dirty="0"/>
              <a:t> </a:t>
            </a:r>
            <a:r>
              <a:rPr lang="ru-RU" sz="2800" dirty="0"/>
              <a:t>рассылки</a:t>
            </a:r>
            <a:r>
              <a:rPr lang="en-US" sz="2800" dirty="0"/>
              <a:t>, </a:t>
            </a:r>
            <a:r>
              <a:rPr lang="ru-RU" sz="2800" dirty="0"/>
              <a:t>и прочий спам);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Offline</a:t>
            </a:r>
            <a:r>
              <a:rPr lang="ru-RU" sz="2800" b="1" dirty="0"/>
              <a:t>-рекламная кампания;</a:t>
            </a:r>
          </a:p>
          <a:p>
            <a:r>
              <a:rPr lang="ru-RU" sz="2800" b="1" dirty="0"/>
              <a:t>   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0300" y="16816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39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448" y="2122835"/>
            <a:ext cx="10369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переделка сайта и чистка истории;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передача сайта другому разработчику;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ликвидация сайта.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84DEF82B-F516-4812-9978-16063D33D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0" t="4473" r="32161" b="8045"/>
          <a:stretch/>
        </p:blipFill>
        <p:spPr>
          <a:xfrm>
            <a:off x="6904806" y="296652"/>
            <a:ext cx="4680520" cy="62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 descr="Зображення, що містить текст, небо, надворі, синій&#10;&#10;Автоматично згенерований опис">
            <a:extLst>
              <a:ext uri="{FF2B5EF4-FFF2-40B4-BE49-F238E27FC236}">
                <a16:creationId xmlns:a16="http://schemas.microsoft.com/office/drawing/2014/main" id="{389BEADC-6033-4720-AA4E-129AD6B19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8" t="18316" r="35233" b="20430"/>
          <a:stretch/>
        </p:blipFill>
        <p:spPr>
          <a:xfrm>
            <a:off x="816968" y="296652"/>
            <a:ext cx="5256584" cy="62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One </a:t>
            </a:r>
            <a:r>
              <a:rPr lang="en-US" sz="8000" b="1" dirty="0">
                <a:solidFill>
                  <a:srgbClr val="FFFF00"/>
                </a:solidFill>
              </a:rPr>
              <a:t>more</a:t>
            </a:r>
            <a:r>
              <a:rPr lang="en-US" sz="8000" b="1" dirty="0">
                <a:solidFill>
                  <a:schemeClr val="bg1"/>
                </a:solidFill>
              </a:rPr>
              <a:t> thing…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990</Words>
  <Application>Microsoft Office PowerPoint</Application>
  <PresentationFormat>Широкий екран</PresentationFormat>
  <Paragraphs>162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2021-06-15T09:28:45Z</dcterms:modified>
</cp:coreProperties>
</file>