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658" r:id="rId2"/>
    <p:sldId id="662" r:id="rId3"/>
    <p:sldId id="663" r:id="rId4"/>
    <p:sldId id="610" r:id="rId5"/>
    <p:sldId id="678" r:id="rId6"/>
    <p:sldId id="677" r:id="rId7"/>
    <p:sldId id="679" r:id="rId8"/>
    <p:sldId id="681" r:id="rId9"/>
    <p:sldId id="682" r:id="rId10"/>
    <p:sldId id="666" r:id="rId11"/>
    <p:sldId id="676" r:id="rId12"/>
    <p:sldId id="668" r:id="rId13"/>
    <p:sldId id="683" r:id="rId14"/>
    <p:sldId id="684" r:id="rId15"/>
    <p:sldId id="686" r:id="rId16"/>
    <p:sldId id="656" r:id="rId17"/>
    <p:sldId id="653" r:id="rId18"/>
    <p:sldId id="685" r:id="rId19"/>
    <p:sldId id="646" r:id="rId20"/>
    <p:sldId id="665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BE462-EADB-464C-8E13-0B847566421F}" v="1" dt="2021-04-28T04:55:05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5" autoAdjust="0"/>
    <p:restoredTop sz="90000" autoAdjust="0"/>
  </p:normalViewPr>
  <p:slideViewPr>
    <p:cSldViewPr>
      <p:cViewPr varScale="1">
        <p:scale>
          <a:sx n="70" d="100"/>
          <a:sy n="70" d="100"/>
        </p:scale>
        <p:origin x="180" y="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C098D1AB-C497-4088-BE82-F9BC7EE55F84}"/>
    <pc:docChg chg="custSel addSld delSld modSld">
      <pc:chgData name="Anatoliy Kigel" userId="7432c6c4687b0a9c" providerId="LiveId" clId="{C098D1AB-C497-4088-BE82-F9BC7EE55F84}" dt="2021-03-04T21:19:16.222" v="266"/>
      <pc:docMkLst>
        <pc:docMk/>
      </pc:docMkLst>
      <pc:sldChg chg="add">
        <pc:chgData name="Anatoliy Kigel" userId="7432c6c4687b0a9c" providerId="LiveId" clId="{C098D1AB-C497-4088-BE82-F9BC7EE55F84}" dt="2021-03-04T21:19:16.222" v="266"/>
        <pc:sldMkLst>
          <pc:docMk/>
          <pc:sldMk cId="1827638012" sldId="683"/>
        </pc:sldMkLst>
      </pc:sldChg>
      <pc:sldChg chg="del">
        <pc:chgData name="Anatoliy Kigel" userId="7432c6c4687b0a9c" providerId="LiveId" clId="{C098D1AB-C497-4088-BE82-F9BC7EE55F84}" dt="2021-03-04T21:19:14.815" v="265" actId="2696"/>
        <pc:sldMkLst>
          <pc:docMk/>
          <pc:sldMk cId="3325899947" sldId="683"/>
        </pc:sldMkLst>
      </pc:sldChg>
      <pc:sldChg chg="del">
        <pc:chgData name="Anatoliy Kigel" userId="7432c6c4687b0a9c" providerId="LiveId" clId="{C098D1AB-C497-4088-BE82-F9BC7EE55F84}" dt="2021-03-04T21:19:14.815" v="265" actId="2696"/>
        <pc:sldMkLst>
          <pc:docMk/>
          <pc:sldMk cId="1243661690" sldId="684"/>
        </pc:sldMkLst>
      </pc:sldChg>
      <pc:sldChg chg="add">
        <pc:chgData name="Anatoliy Kigel" userId="7432c6c4687b0a9c" providerId="LiveId" clId="{C098D1AB-C497-4088-BE82-F9BC7EE55F84}" dt="2021-03-04T21:19:16.222" v="266"/>
        <pc:sldMkLst>
          <pc:docMk/>
          <pc:sldMk cId="4127892129" sldId="684"/>
        </pc:sldMkLst>
      </pc:sldChg>
      <pc:sldChg chg="addSp delSp modSp add del mod">
        <pc:chgData name="Anatoliy Kigel" userId="7432c6c4687b0a9c" providerId="LiveId" clId="{C098D1AB-C497-4088-BE82-F9BC7EE55F84}" dt="2021-03-04T21:19:14.815" v="265" actId="2696"/>
        <pc:sldMkLst>
          <pc:docMk/>
          <pc:sldMk cId="1123548274" sldId="686"/>
        </pc:sldMkLst>
        <pc:spChg chg="add 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2" creationId="{D5148775-B726-430E-8BE4-BDFE4D557069}"/>
          </ac:spMkLst>
        </pc:spChg>
        <pc:spChg chg="add del mod">
          <ac:chgData name="Anatoliy Kigel" userId="7432c6c4687b0a9c" providerId="LiveId" clId="{C098D1AB-C497-4088-BE82-F9BC7EE55F84}" dt="2021-03-04T21:17:12.996" v="70"/>
          <ac:spMkLst>
            <pc:docMk/>
            <pc:sldMk cId="1123548274" sldId="686"/>
            <ac:spMk id="3" creationId="{18E85D4C-D66E-4F8A-B840-32C60B063690}"/>
          </ac:spMkLst>
        </pc:spChg>
        <pc:spChg chg="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7" creationId="{00000000-0000-0000-0000-000000000000}"/>
          </ac:spMkLst>
        </pc:spChg>
        <pc:spChg chg="add 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8" creationId="{04B91D0D-B896-44F5-8FA1-31228FEBE90F}"/>
          </ac:spMkLst>
        </pc:spChg>
        <pc:spChg chg="mod">
          <ac:chgData name="Anatoliy Kigel" userId="7432c6c4687b0a9c" providerId="LiveId" clId="{C098D1AB-C497-4088-BE82-F9BC7EE55F84}" dt="2021-03-04T21:19:03.237" v="264" actId="12788"/>
          <ac:spMkLst>
            <pc:docMk/>
            <pc:sldMk cId="1123548274" sldId="686"/>
            <ac:spMk id="10" creationId="{00000000-0000-0000-0000-000000000000}"/>
          </ac:spMkLst>
        </pc:spChg>
        <pc:picChg chg="del">
          <ac:chgData name="Anatoliy Kigel" userId="7432c6c4687b0a9c" providerId="LiveId" clId="{C098D1AB-C497-4088-BE82-F9BC7EE55F84}" dt="2021-03-04T21:16:35.475" v="1" actId="478"/>
          <ac:picMkLst>
            <pc:docMk/>
            <pc:sldMk cId="1123548274" sldId="686"/>
            <ac:picMk id="4" creationId="{00000000-0000-0000-0000-000000000000}"/>
          </ac:picMkLst>
        </pc:picChg>
      </pc:sldChg>
      <pc:sldChg chg="add">
        <pc:chgData name="Anatoliy Kigel" userId="7432c6c4687b0a9c" providerId="LiveId" clId="{C098D1AB-C497-4088-BE82-F9BC7EE55F84}" dt="2021-03-04T21:19:16.222" v="266"/>
        <pc:sldMkLst>
          <pc:docMk/>
          <pc:sldMk cId="3340320161" sldId="686"/>
        </pc:sldMkLst>
      </pc:sldChg>
    </pc:docChg>
  </pc:docChgLst>
  <pc:docChgLst>
    <pc:chgData name="Anatoliy Kigel" userId="7432c6c4687b0a9c" providerId="LiveId" clId="{9308369A-3508-4792-9825-6F35DD5276AA}"/>
    <pc:docChg chg="custSel delSld modSld">
      <pc:chgData name="Anatoliy Kigel" userId="7432c6c4687b0a9c" providerId="LiveId" clId="{9308369A-3508-4792-9825-6F35DD5276AA}" dt="2021-01-24T19:34:40.713" v="222" actId="1036"/>
      <pc:docMkLst>
        <pc:docMk/>
      </pc:docMkLst>
      <pc:sldChg chg="del">
        <pc:chgData name="Anatoliy Kigel" userId="7432c6c4687b0a9c" providerId="LiveId" clId="{9308369A-3508-4792-9825-6F35DD5276AA}" dt="2021-01-24T19:34:01.504" v="186" actId="47"/>
        <pc:sldMkLst>
          <pc:docMk/>
          <pc:sldMk cId="444304670" sldId="661"/>
        </pc:sldMkLst>
      </pc:sldChg>
      <pc:sldChg chg="addSp modSp mod">
        <pc:chgData name="Anatoliy Kigel" userId="7432c6c4687b0a9c" providerId="LiveId" clId="{9308369A-3508-4792-9825-6F35DD5276AA}" dt="2021-01-24T19:34:40.713" v="222" actId="1036"/>
        <pc:sldMkLst>
          <pc:docMk/>
          <pc:sldMk cId="3377329655" sldId="685"/>
        </pc:sldMkLst>
        <pc:spChg chg="mod">
          <ac:chgData name="Anatoliy Kigel" userId="7432c6c4687b0a9c" providerId="LiveId" clId="{9308369A-3508-4792-9825-6F35DD5276AA}" dt="2021-01-24T19:34:40.713" v="222" actId="1036"/>
          <ac:spMkLst>
            <pc:docMk/>
            <pc:sldMk cId="3377329655" sldId="685"/>
            <ac:spMk id="2" creationId="{00000000-0000-0000-0000-000000000000}"/>
          </ac:spMkLst>
        </pc:spChg>
        <pc:spChg chg="add mod">
          <ac:chgData name="Anatoliy Kigel" userId="7432c6c4687b0a9c" providerId="LiveId" clId="{9308369A-3508-4792-9825-6F35DD5276AA}" dt="2021-01-24T19:34:37.524" v="220" actId="1076"/>
          <ac:spMkLst>
            <pc:docMk/>
            <pc:sldMk cId="3377329655" sldId="685"/>
            <ac:spMk id="6" creationId="{1557122E-4F47-49F7-9B06-8C757124C19A}"/>
          </ac:spMkLst>
        </pc:spChg>
        <pc:picChg chg="mod">
          <ac:chgData name="Anatoliy Kigel" userId="7432c6c4687b0a9c" providerId="LiveId" clId="{9308369A-3508-4792-9825-6F35DD5276AA}" dt="2021-01-24T19:34:05.246" v="188" actId="1076"/>
          <ac:picMkLst>
            <pc:docMk/>
            <pc:sldMk cId="3377329655" sldId="685"/>
            <ac:picMk id="10242" creationId="{00000000-0000-0000-0000-000000000000}"/>
          </ac:picMkLst>
        </pc:picChg>
      </pc:sldChg>
    </pc:docChg>
  </pc:docChgLst>
  <pc:docChgLst>
    <pc:chgData name="Anatoliy Kigel" userId="7432c6c4687b0a9c" providerId="LiveId" clId="{88811CD7-A61E-4F05-B00B-1BAD3E4094CA}"/>
    <pc:docChg chg="modSld sldOrd">
      <pc:chgData name="Anatoliy Kigel" userId="7432c6c4687b0a9c" providerId="LiveId" clId="{88811CD7-A61E-4F05-B00B-1BAD3E4094CA}" dt="2021-01-27T13:22:31.190" v="11" actId="20577"/>
      <pc:docMkLst>
        <pc:docMk/>
      </pc:docMkLst>
      <pc:sldChg chg="modSp mod">
        <pc:chgData name="Anatoliy Kigel" userId="7432c6c4687b0a9c" providerId="LiveId" clId="{88811CD7-A61E-4F05-B00B-1BAD3E4094CA}" dt="2021-01-27T13:22:31.190" v="11" actId="20577"/>
        <pc:sldMkLst>
          <pc:docMk/>
          <pc:sldMk cId="4208682541" sldId="677"/>
        </pc:sldMkLst>
        <pc:spChg chg="mod">
          <ac:chgData name="Anatoliy Kigel" userId="7432c6c4687b0a9c" providerId="LiveId" clId="{88811CD7-A61E-4F05-B00B-1BAD3E4094CA}" dt="2021-01-27T13:22:31.190" v="11" actId="20577"/>
          <ac:spMkLst>
            <pc:docMk/>
            <pc:sldMk cId="4208682541" sldId="677"/>
            <ac:spMk id="2" creationId="{00000000-0000-0000-0000-000000000000}"/>
          </ac:spMkLst>
        </pc:spChg>
      </pc:sldChg>
      <pc:sldChg chg="modSp mod ord">
        <pc:chgData name="Anatoliy Kigel" userId="7432c6c4687b0a9c" providerId="LiveId" clId="{88811CD7-A61E-4F05-B00B-1BAD3E4094CA}" dt="2021-01-27T13:22:15.424" v="2" actId="20577"/>
        <pc:sldMkLst>
          <pc:docMk/>
          <pc:sldMk cId="389282230" sldId="678"/>
        </pc:sldMkLst>
        <pc:spChg chg="mod">
          <ac:chgData name="Anatoliy Kigel" userId="7432c6c4687b0a9c" providerId="LiveId" clId="{88811CD7-A61E-4F05-B00B-1BAD3E4094CA}" dt="2021-01-27T13:22:15.424" v="2" actId="20577"/>
          <ac:spMkLst>
            <pc:docMk/>
            <pc:sldMk cId="389282230" sldId="678"/>
            <ac:spMk id="2" creationId="{00000000-0000-0000-0000-000000000000}"/>
          </ac:spMkLst>
        </pc:spChg>
      </pc:sldChg>
    </pc:docChg>
  </pc:docChgLst>
  <pc:docChgLst>
    <pc:chgData name="Anatoliy Kigel" userId="7432c6c4687b0a9c" providerId="LiveId" clId="{31FBE462-EADB-464C-8E13-0B847566421F}"/>
    <pc:docChg chg="modSld">
      <pc:chgData name="Anatoliy Kigel" userId="7432c6c4687b0a9c" providerId="LiveId" clId="{31FBE462-EADB-464C-8E13-0B847566421F}" dt="2021-04-28T04:55:07.206" v="14" actId="6549"/>
      <pc:docMkLst>
        <pc:docMk/>
      </pc:docMkLst>
      <pc:sldChg chg="modSp mod">
        <pc:chgData name="Anatoliy Kigel" userId="7432c6c4687b0a9c" providerId="LiveId" clId="{31FBE462-EADB-464C-8E13-0B847566421F}" dt="2021-04-28T04:52:31.856" v="11" actId="20577"/>
        <pc:sldMkLst>
          <pc:docMk/>
          <pc:sldMk cId="1243008143" sldId="653"/>
        </pc:sldMkLst>
        <pc:spChg chg="mod">
          <ac:chgData name="Anatoliy Kigel" userId="7432c6c4687b0a9c" providerId="LiveId" clId="{31FBE462-EADB-464C-8E13-0B847566421F}" dt="2021-04-28T04:52:31.856" v="11" actId="20577"/>
          <ac:spMkLst>
            <pc:docMk/>
            <pc:sldMk cId="1243008143" sldId="653"/>
            <ac:spMk id="10" creationId="{00000000-0000-0000-0000-000000000000}"/>
          </ac:spMkLst>
        </pc:spChg>
      </pc:sldChg>
      <pc:sldChg chg="modSp mod">
        <pc:chgData name="Anatoliy Kigel" userId="7432c6c4687b0a9c" providerId="LiveId" clId="{31FBE462-EADB-464C-8E13-0B847566421F}" dt="2021-04-28T04:55:07.206" v="14" actId="6549"/>
        <pc:sldMkLst>
          <pc:docMk/>
          <pc:sldMk cId="3707989975" sldId="665"/>
        </pc:sldMkLst>
        <pc:spChg chg="mod">
          <ac:chgData name="Anatoliy Kigel" userId="7432c6c4687b0a9c" providerId="LiveId" clId="{31FBE462-EADB-464C-8E13-0B847566421F}" dt="2021-04-28T04:55:07.206" v="14" actId="6549"/>
          <ac:spMkLst>
            <pc:docMk/>
            <pc:sldMk cId="3707989975" sldId="665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28.04.2021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822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28.04.2021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28.04.2021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28.04.2021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28.04.2021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28.04.2021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28.04.2021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28.04.2021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28.04.2021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28.04.2021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28.04.2021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28.04.2021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28.04.2021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a.godaddy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working-with-github-pages/managing-a-custom-domain-for-your-github-pages-sit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outu.be/M7m_3b1Jjz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+mj-lt"/>
              </a:rPr>
              <a:t>Git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/ GitHub / GitHub Pages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FFFF00"/>
                </a:solidFill>
              </a:rPr>
              <a:t>GitHub Pages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996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80526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2"/>
              </a:rPr>
              <a:t>https://pages.github.com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GitHub Pages</a:t>
            </a:r>
            <a:r>
              <a:rPr lang="en-US" sz="3600" b="1" dirty="0"/>
              <a:t> </a:t>
            </a:r>
            <a:r>
              <a:rPr lang="ru-RU" sz="3600" b="1" dirty="0"/>
              <a:t>– статический</a:t>
            </a:r>
            <a:r>
              <a:rPr lang="en-US" sz="3600" b="1" dirty="0"/>
              <a:t> </a:t>
            </a:r>
            <a:r>
              <a:rPr lang="ru-RU" sz="3600" b="1" dirty="0"/>
              <a:t>хостинг от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1249596"/>
            <a:ext cx="892899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Хостинг доступен для каждого аккаунту на </a:t>
            </a:r>
            <a:r>
              <a:rPr lang="en-US" sz="2800" b="1" dirty="0"/>
              <a:t>GitHub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27448" y="2188892"/>
            <a:ext cx="10147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у вас аккаунт носит название, например </a:t>
            </a:r>
            <a:r>
              <a:rPr lang="en-US" sz="2400" b="1" dirty="0">
                <a:solidFill>
                  <a:srgbClr val="00B050"/>
                </a:solidFill>
              </a:rPr>
              <a:t>courses-demo-account </a:t>
            </a:r>
            <a:r>
              <a:rPr lang="ru-RU" sz="2400" dirty="0"/>
              <a:t>вам необходимо создать </a:t>
            </a:r>
            <a:r>
              <a:rPr lang="ru-RU" sz="2400" b="1" dirty="0">
                <a:solidFill>
                  <a:srgbClr val="7030A0"/>
                </a:solidFill>
              </a:rPr>
              <a:t>публичный</a:t>
            </a:r>
            <a:r>
              <a:rPr lang="ru-RU" sz="2400" dirty="0"/>
              <a:t> </a:t>
            </a:r>
            <a:r>
              <a:rPr lang="ru-RU" sz="2400" dirty="0" err="1"/>
              <a:t>репозиторий</a:t>
            </a:r>
            <a:r>
              <a:rPr lang="ru-RU" sz="2400" dirty="0"/>
              <a:t> с названием (</a:t>
            </a:r>
            <a:r>
              <a:rPr lang="ru-RU" sz="2400" i="1" dirty="0"/>
              <a:t>строго</a:t>
            </a:r>
            <a:r>
              <a:rPr lang="ru-RU" sz="2400" dirty="0"/>
              <a:t>):</a:t>
            </a:r>
            <a:r>
              <a:rPr lang="ru-RU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courses-demo-account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br>
              <a:rPr lang="ru-RU" sz="2400" b="1" dirty="0">
                <a:solidFill>
                  <a:srgbClr val="00B050"/>
                </a:solidFill>
              </a:rPr>
            </a:br>
            <a:r>
              <a:rPr lang="en-US" sz="2400" dirty="0"/>
              <a:t>(</a:t>
            </a:r>
            <a:r>
              <a:rPr lang="uk-UA" sz="2400" dirty="0" err="1"/>
              <a:t>т.е</a:t>
            </a:r>
            <a:r>
              <a:rPr lang="uk-UA" sz="2400" dirty="0"/>
              <a:t>. </a:t>
            </a:r>
            <a:r>
              <a:rPr lang="uk-UA" sz="2400" b="1" dirty="0" err="1">
                <a:solidFill>
                  <a:srgbClr val="FF0000"/>
                </a:solidFill>
              </a:rPr>
              <a:t>имя_вашего_аккаунт</a:t>
            </a:r>
            <a:r>
              <a:rPr lang="uk-UA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</a:t>
            </a:r>
            <a:r>
              <a:rPr lang="en-US" sz="2400" dirty="0"/>
              <a:t>) </a:t>
            </a:r>
            <a:r>
              <a:rPr lang="ru-RU" sz="2400" dirty="0"/>
              <a:t>и залить в этот </a:t>
            </a:r>
            <a:r>
              <a:rPr lang="ru-RU" sz="2400" dirty="0" err="1"/>
              <a:t>репозиторий</a:t>
            </a:r>
            <a:r>
              <a:rPr lang="ru-RU" sz="2400" dirty="0"/>
              <a:t> фалы вашего сайта. </a:t>
            </a:r>
          </a:p>
          <a:p>
            <a:endParaRPr lang="ru-RU" sz="2400" dirty="0"/>
          </a:p>
          <a:p>
            <a:r>
              <a:rPr lang="ru-RU" sz="2400" dirty="0"/>
              <a:t>Уже через пару минут ваш сайт будет доступен по адресу:</a:t>
            </a:r>
            <a:br>
              <a:rPr lang="ru-RU" sz="2400" dirty="0"/>
            </a:br>
            <a:r>
              <a:rPr lang="en-US" sz="2400" b="1" dirty="0">
                <a:solidFill>
                  <a:srgbClr val="00B0F0"/>
                </a:solidFill>
              </a:rPr>
              <a:t>https://</a:t>
            </a:r>
            <a:r>
              <a:rPr lang="en-US" sz="2400" b="1" dirty="0">
                <a:solidFill>
                  <a:srgbClr val="FF0000"/>
                </a:solidFill>
              </a:rPr>
              <a:t>courses-demo-account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US" sz="2400" b="1" dirty="0"/>
              <a:t>.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io </a:t>
            </a:r>
            <a:b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sz="2400" dirty="0"/>
              <a:t>Если у вас есть </a:t>
            </a:r>
            <a:r>
              <a:rPr lang="ru-RU" sz="2400" b="1" dirty="0"/>
              <a:t>доменное имя </a:t>
            </a:r>
            <a:r>
              <a:rPr lang="ru-RU" sz="2400" dirty="0"/>
              <a:t>его можно связать с этим сайтом.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0891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7454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hlinkClick r:id="rId2"/>
              </a:rPr>
              <a:t>https://pages.github.com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GitHub Pages</a:t>
            </a:r>
            <a:r>
              <a:rPr lang="en-US" sz="3600" b="1" dirty="0"/>
              <a:t> </a:t>
            </a:r>
            <a:r>
              <a:rPr lang="ru-RU" sz="3600" b="1" dirty="0"/>
              <a:t>– статический</a:t>
            </a:r>
            <a:r>
              <a:rPr lang="en-US" sz="3600" b="1" dirty="0"/>
              <a:t> </a:t>
            </a:r>
            <a:r>
              <a:rPr lang="ru-RU" sz="3600" b="1" dirty="0"/>
              <a:t>хостинг от </a:t>
            </a:r>
            <a:r>
              <a:rPr lang="en-US" sz="3600" b="1" dirty="0">
                <a:solidFill>
                  <a:srgbClr val="7030A0"/>
                </a:solidFill>
              </a:rPr>
              <a:t>GitHub</a:t>
            </a:r>
            <a:endParaRPr lang="ru-RU" sz="36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495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Хостинг доступен для каждого аккаунту на </a:t>
            </a:r>
            <a:r>
              <a:rPr lang="en-US" sz="2800" b="1" dirty="0"/>
              <a:t>GitHub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286356"/>
            <a:ext cx="3108816" cy="28872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2285752"/>
            <a:ext cx="8215565" cy="2887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695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2763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30815"/>
          <a:stretch/>
        </p:blipFill>
        <p:spPr>
          <a:xfrm>
            <a:off x="0" y="1"/>
            <a:ext cx="12183073" cy="436510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4437112"/>
            <a:ext cx="121830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hlinkClick r:id="rId3"/>
              </a:rPr>
              <a:t>https://ua.godaddy.com/</a:t>
            </a:r>
            <a:endParaRPr lang="ru-RU" sz="4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5517232"/>
            <a:ext cx="12183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Крупнейший в мире регистратор доменных имён</a:t>
            </a:r>
          </a:p>
        </p:txBody>
      </p:sp>
    </p:spTree>
    <p:extLst>
      <p:ext uri="{BB962C8B-B14F-4D97-AF65-F5344CB8AC3E}">
        <p14:creationId xmlns:p14="http://schemas.microsoft.com/office/powerpoint/2010/main" val="4127892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91544" y="427489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https://docs.github.com/en/github/working-with-github-pages/managing-a-custom-domain-for-your-github-pages-site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64" y="5373216"/>
            <a:ext cx="12183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Эти данные необходимы для настройки доменного имени </a:t>
            </a:r>
            <a:br>
              <a:rPr lang="en-US" sz="2400" i="1" dirty="0"/>
            </a:br>
            <a:r>
              <a:rPr lang="ru-RU" sz="2400" i="1" dirty="0"/>
              <a:t>которое «указывает» на сайт размещенный на </a:t>
            </a:r>
            <a:r>
              <a:rPr lang="en-US" sz="2400" b="1" i="1" dirty="0"/>
              <a:t>GitHub Pages</a:t>
            </a:r>
            <a:r>
              <a:rPr lang="en-US" sz="2400" i="1" dirty="0"/>
              <a:t>.</a:t>
            </a:r>
            <a:endParaRPr lang="ru-RU" sz="2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48775-B726-430E-8BE4-BDFE4D557069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DNS</a:t>
            </a:r>
            <a:r>
              <a:rPr lang="ru-RU" sz="3600" b="1" dirty="0"/>
              <a:t> А-записи хостинга </a:t>
            </a:r>
            <a:r>
              <a:rPr lang="en-US" sz="3600" b="1" dirty="0"/>
              <a:t>GitHub Pages</a:t>
            </a:r>
            <a:endParaRPr lang="uk-UA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91D0D-B896-44F5-8FA1-31228FEBE90F}"/>
              </a:ext>
            </a:extLst>
          </p:cNvPr>
          <p:cNvSpPr txBox="1"/>
          <p:nvPr/>
        </p:nvSpPr>
        <p:spPr>
          <a:xfrm>
            <a:off x="0" y="1484784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dirty="0"/>
              <a:t>185.199.108.153</a:t>
            </a:r>
          </a:p>
          <a:p>
            <a:pPr algn="ctr"/>
            <a:r>
              <a:rPr lang="uk-UA" sz="3600" b="1" dirty="0"/>
              <a:t>185.199.109.153</a:t>
            </a:r>
          </a:p>
          <a:p>
            <a:pPr algn="ctr"/>
            <a:r>
              <a:rPr lang="uk-UA" sz="3600" b="1" dirty="0"/>
              <a:t>185.199.110.153</a:t>
            </a:r>
          </a:p>
          <a:p>
            <a:pPr algn="ctr"/>
            <a:r>
              <a:rPr lang="uk-UA" sz="3600" b="1" dirty="0"/>
              <a:t>185.199.111.153</a:t>
            </a:r>
          </a:p>
        </p:txBody>
      </p:sp>
    </p:spTree>
    <p:extLst>
      <p:ext uri="{BB962C8B-B14F-4D97-AF65-F5344CB8AC3E}">
        <p14:creationId xmlns:p14="http://schemas.microsoft.com/office/powerpoint/2010/main" val="334032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097574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20688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/>
              <a:t>Новые ДЗ на </a:t>
            </a:r>
            <a:r>
              <a:rPr lang="en-US" sz="6600" b="1" dirty="0"/>
              <a:t>GitHub</a:t>
            </a:r>
            <a:endParaRPr lang="uk-UA" sz="6600" b="1" dirty="0"/>
          </a:p>
        </p:txBody>
      </p:sp>
      <p:pic>
        <p:nvPicPr>
          <p:cNvPr id="1026" name="Picture 2" descr="https://neocities.org/img/welcoming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2736304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трелка вправо 1"/>
          <p:cNvSpPr/>
          <p:nvPr/>
        </p:nvSpPr>
        <p:spPr>
          <a:xfrm>
            <a:off x="4871864" y="3348372"/>
            <a:ext cx="1872208" cy="1368152"/>
          </a:xfrm>
          <a:prstGeom prst="rightArrow">
            <a:avLst/>
          </a:prstGeom>
          <a:noFill/>
          <a:ln w="762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331" y="2547664"/>
            <a:ext cx="3572413" cy="29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08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pic>
        <p:nvPicPr>
          <p:cNvPr id="10242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t="13290" r="3301" b="1939"/>
          <a:stretch/>
        </p:blipFill>
        <p:spPr bwMode="auto">
          <a:xfrm>
            <a:off x="791370" y="1716844"/>
            <a:ext cx="6802257" cy="35874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5295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FlexBox</a:t>
            </a:r>
            <a:r>
              <a:rPr lang="en-US" sz="2800" b="1" dirty="0"/>
              <a:t> </a:t>
            </a:r>
            <a:r>
              <a:rPr lang="ru-RU" sz="2800" b="1" dirty="0"/>
              <a:t>вам в помощь…</a:t>
            </a:r>
            <a:r>
              <a:rPr lang="en-US" sz="2800" b="1" dirty="0"/>
              <a:t> </a:t>
            </a:r>
            <a:r>
              <a:rPr lang="ru-RU" sz="2800" b="1" dirty="0"/>
              <a:t>при создании этого компонента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7122E-4F47-49F7-9B06-8C757124C19A}"/>
              </a:ext>
            </a:extLst>
          </p:cNvPr>
          <p:cNvSpPr txBox="1"/>
          <p:nvPr/>
        </p:nvSpPr>
        <p:spPr>
          <a:xfrm>
            <a:off x="8112224" y="1997839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Теперь </a:t>
            </a:r>
            <a:r>
              <a:rPr lang="ru-RU" sz="2000" b="1" dirty="0"/>
              <a:t>домашние задания </a:t>
            </a:r>
            <a:r>
              <a:rPr lang="ru-RU" sz="2000" dirty="0"/>
              <a:t>выкладываем в виде </a:t>
            </a:r>
            <a:r>
              <a:rPr lang="ru-RU" sz="2000" b="1" dirty="0"/>
              <a:t>отдельных репозиториев</a:t>
            </a:r>
            <a:r>
              <a:rPr lang="en-US" sz="2000" b="1" dirty="0"/>
              <a:t> </a:t>
            </a:r>
            <a:r>
              <a:rPr lang="ru-RU" sz="2000" dirty="0"/>
              <a:t>на </a:t>
            </a:r>
            <a:r>
              <a:rPr lang="en-US" sz="2000" b="1" dirty="0"/>
              <a:t>GitHub</a:t>
            </a:r>
            <a:r>
              <a:rPr lang="ru-RU" sz="2000" dirty="0"/>
              <a:t>. </a:t>
            </a:r>
          </a:p>
          <a:p>
            <a:endParaRPr lang="ru-RU" sz="2000" dirty="0"/>
          </a:p>
          <a:p>
            <a:r>
              <a:rPr lang="ru-RU" sz="2000" dirty="0"/>
              <a:t>По желанию, вы можете дублировать домашние задания на </a:t>
            </a:r>
            <a:r>
              <a:rPr lang="ru-RU" sz="2000" b="1" dirty="0"/>
              <a:t>хостинг</a:t>
            </a:r>
            <a:r>
              <a:rPr lang="ru-RU" sz="2000" dirty="0"/>
              <a:t> </a:t>
            </a:r>
            <a:r>
              <a:rPr lang="en-US" sz="2000" b="1" dirty="0"/>
              <a:t>GitHub Pages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77329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</a:t>
            </a:r>
            <a:br>
              <a:rPr lang="ru-RU" sz="6600" b="1" dirty="0"/>
            </a:br>
            <a:r>
              <a:rPr lang="ru-RU" sz="6600" b="1" dirty="0"/>
              <a:t> 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0324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Система контроля версий </a:t>
            </a:r>
            <a:r>
              <a:rPr lang="en-US" sz="4000" b="1" dirty="0" err="1"/>
              <a:t>Git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2"/>
              </a:rPr>
              <a:t>https://git-scm.com/</a:t>
            </a:r>
            <a:endParaRPr lang="ru-RU" sz="3600" b="1" dirty="0"/>
          </a:p>
        </p:txBody>
      </p:sp>
      <p:pic>
        <p:nvPicPr>
          <p:cNvPr id="1028" name="Picture 4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2276872"/>
            <a:ext cx="4680520" cy="195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390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CSS Grid </a:t>
            </a:r>
            <a:r>
              <a:rPr lang="ru-RU" sz="4000" b="1" dirty="0"/>
              <a:t>–</a:t>
            </a:r>
            <a:r>
              <a:rPr lang="en-US" sz="4000" b="1" dirty="0"/>
              <a:t> </a:t>
            </a:r>
            <a:r>
              <a:rPr lang="ru-RU" sz="4000" b="1" dirty="0"/>
              <a:t>создание сложных макетов страниц</a:t>
            </a:r>
            <a:endParaRPr lang="ru-RU" sz="4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962300"/>
            <a:ext cx="3168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технологии </a:t>
            </a:r>
            <a:r>
              <a:rPr lang="en-US" sz="2400" b="1" dirty="0">
                <a:solidFill>
                  <a:srgbClr val="00B050"/>
                </a:solidFill>
              </a:rPr>
              <a:t>CSS Grid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8581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https://youtu.be/M7m_3b1Jjzc</a:t>
            </a:r>
            <a:endParaRPr lang="uk-UA" sz="2800" b="1" dirty="0"/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css grid layou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681698"/>
            <a:ext cx="5544616" cy="36964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98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58924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9" y="1340768"/>
            <a:ext cx="10161662" cy="41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Хранилище </a:t>
            </a:r>
            <a:r>
              <a:rPr lang="ru-RU" sz="4000" b="1" dirty="0" err="1"/>
              <a:t>репозиториев</a:t>
            </a:r>
            <a:r>
              <a:rPr lang="ru-RU" sz="4000" b="1" dirty="0"/>
              <a:t> управляемых </a:t>
            </a:r>
            <a:r>
              <a:rPr lang="en-US" sz="4000" b="1" dirty="0" err="1"/>
              <a:t>Git</a:t>
            </a:r>
            <a:r>
              <a:rPr lang="en-US" sz="4000" b="1" dirty="0"/>
              <a:t>’</a:t>
            </a:r>
            <a:r>
              <a:rPr lang="ru-RU" sz="4000" b="1" dirty="0"/>
              <a:t>ом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3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Наш план действий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1625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1</a:t>
            </a:r>
            <a:r>
              <a:rPr lang="ru-RU" sz="5400" b="1" dirty="0"/>
              <a:t>. Выгрузка существующего </a:t>
            </a:r>
            <a:r>
              <a:rPr lang="ru-RU" sz="5400" b="1" dirty="0" err="1"/>
              <a:t>репозитория</a:t>
            </a:r>
            <a:r>
              <a:rPr lang="ru-RU" sz="5400" b="1" dirty="0"/>
              <a:t> на </a:t>
            </a:r>
            <a:r>
              <a:rPr lang="en-US" sz="5400" b="1" dirty="0"/>
              <a:t>GitHub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8928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2</a:t>
            </a:r>
            <a:r>
              <a:rPr lang="ru-RU" sz="5400" b="1" dirty="0"/>
              <a:t>. Управление репозиторием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420868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3</a:t>
            </a:r>
            <a:r>
              <a:rPr lang="ru-RU" sz="5400" b="1" dirty="0"/>
              <a:t>. Обновление </a:t>
            </a:r>
            <a:r>
              <a:rPr lang="ru-RU" sz="5400" b="1" dirty="0" err="1"/>
              <a:t>репозиториев</a:t>
            </a:r>
            <a:r>
              <a:rPr lang="ru-RU" sz="5400" b="1" dirty="0"/>
              <a:t> (локальное и на </a:t>
            </a:r>
            <a:r>
              <a:rPr lang="en-US" sz="5400" b="1" dirty="0"/>
              <a:t>GitHub</a:t>
            </a:r>
            <a:r>
              <a:rPr lang="ru-RU" sz="5400" b="1" dirty="0"/>
              <a:t>)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53618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136339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4. Клонирование </a:t>
            </a:r>
            <a:br>
              <a:rPr lang="ru-RU" sz="5400" b="1" dirty="0"/>
            </a:br>
            <a:r>
              <a:rPr lang="ru-RU" sz="5400" b="1" dirty="0"/>
              <a:t>существующего (своего)</a:t>
            </a:r>
            <a:br>
              <a:rPr lang="ru-RU" sz="5400" b="1" dirty="0"/>
            </a:br>
            <a:r>
              <a:rPr lang="ru-RU" sz="5400" b="1" dirty="0"/>
              <a:t> </a:t>
            </a:r>
            <a:r>
              <a:rPr lang="ru-RU" sz="5400" b="1" dirty="0" err="1"/>
              <a:t>репозитория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251097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1556792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5. Клонирование </a:t>
            </a:r>
            <a:br>
              <a:rPr lang="ru-RU" sz="5400" b="1" dirty="0"/>
            </a:br>
            <a:r>
              <a:rPr lang="ru-RU" sz="5400" b="1" dirty="0"/>
              <a:t>стороннего (чужого) </a:t>
            </a:r>
            <a:br>
              <a:rPr lang="ru-RU" sz="5400" b="1" dirty="0"/>
            </a:br>
            <a:r>
              <a:rPr lang="ru-RU" sz="5400" b="1" dirty="0" err="1"/>
              <a:t>репозитория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521645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6822</TotalTime>
  <Words>357</Words>
  <Application>Microsoft Office PowerPoint</Application>
  <PresentationFormat>Широкий екран</PresentationFormat>
  <Paragraphs>53</Paragraphs>
  <Slides>20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3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920</cp:revision>
  <dcterms:created xsi:type="dcterms:W3CDTF">2014-11-20T09:08:59Z</dcterms:created>
  <dcterms:modified xsi:type="dcterms:W3CDTF">2021-04-28T04:55:10Z</dcterms:modified>
</cp:coreProperties>
</file>