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65" r:id="rId26"/>
    <p:sldId id="366" r:id="rId27"/>
    <p:sldId id="351" r:id="rId28"/>
    <p:sldId id="352" r:id="rId29"/>
    <p:sldId id="353" r:id="rId30"/>
    <p:sldId id="354" r:id="rId31"/>
    <p:sldId id="364" r:id="rId32"/>
    <p:sldId id="356" r:id="rId33"/>
    <p:sldId id="357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65"/>
            <p14:sldId id="366"/>
            <p14:sldId id="351"/>
            <p14:sldId id="352"/>
            <p14:sldId id="353"/>
            <p14:sldId id="354"/>
            <p14:sldId id="36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628800"/>
            <a:ext cx="5544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 dirty="0"/>
              <a:t>clamp()</a:t>
            </a:r>
            <a:r>
              <a:rPr lang="en-US" sz="2000" dirty="0"/>
              <a:t>. </a:t>
            </a:r>
            <a:r>
              <a:rPr lang="ru-RU" sz="2000" dirty="0"/>
              <a:t>Останется вопрос – как избежать искажений изображения и потери части изображения, но тут помогут: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94820" y="1616601"/>
            <a:ext cx="4269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70%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</a:t>
            </a:r>
            <a:r>
              <a:rPr lang="uk-UA" sz="2800" dirty="0"/>
              <a:t> до </a:t>
            </a:r>
            <a:r>
              <a:rPr lang="en-US" sz="2800" b="1" dirty="0"/>
              <a:t>1200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97987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1338</Words>
  <Application>Microsoft Office PowerPoint</Application>
  <PresentationFormat>Широкий екран</PresentationFormat>
  <Paragraphs>170</Paragraphs>
  <Slides>33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2021-07-11T18:53:12Z</dcterms:modified>
</cp:coreProperties>
</file>