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37" r:id="rId14"/>
    <p:sldId id="346" r:id="rId15"/>
    <p:sldId id="356" r:id="rId16"/>
    <p:sldId id="347" r:id="rId17"/>
    <p:sldId id="357" r:id="rId18"/>
    <p:sldId id="350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37"/>
            <p14:sldId id="346"/>
            <p14:sldId id="356"/>
            <p14:sldId id="347"/>
            <p14:sldId id="357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258C7-62B4-45E1-AFCA-183FB17BEDFE}" v="1" dt="2021-04-14T09:38:07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14.04.2021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14.04.2021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15298/" TargetMode="External"/><Relationship Id="rId2" Type="http://schemas.openxmlformats.org/officeDocument/2006/relationships/hyperlink" Target="https://tproger.ru/translations/how-css-flexbox-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Nloq6uzF8R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refs/heads/templates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480" y="494116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Откройте проект из каталога (из архива):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000" b="1" dirty="0">
                <a:solidFill>
                  <a:srgbClr val="00B050"/>
                </a:solidFill>
              </a:rPr>
              <a:t>full-page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3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464152" y="1340768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адаптивный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/>
              <a:t>1200px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71463" y="1504146"/>
            <a:ext cx="5145563" cy="4602489"/>
            <a:chOff x="1271463" y="1504146"/>
            <a:chExt cx="5145563" cy="4602489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/>
            <a:srcRect l="18479" r="18966"/>
            <a:stretch/>
          </p:blipFill>
          <p:spPr>
            <a:xfrm>
              <a:off x="1271463" y="1504146"/>
              <a:ext cx="3745209" cy="33650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632" y="2708920"/>
              <a:ext cx="3633394" cy="339771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25 фоток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" y="0"/>
            <a:ext cx="733369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8432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transition – </a:t>
            </a:r>
            <a:r>
              <a:rPr lang="ru-RU" sz="3300" b="1" dirty="0"/>
              <a:t>анимация переходов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184232" y="1741762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анимации переходов.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652537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2"/>
              </a:rPr>
              <a:t>https://youtu.be/Nloq6uzF8RQ</a:t>
            </a:r>
            <a:endParaRPr lang="ru-RU" sz="3200" b="1" dirty="0"/>
          </a:p>
        </p:txBody>
      </p:sp>
      <p:pic>
        <p:nvPicPr>
          <p:cNvPr id="2" name="Picture 2" descr="CSS-анимации: Transitions и Animations. Motion Path Module C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r="12500"/>
          <a:stretch/>
        </p:blipFill>
        <p:spPr bwMode="auto">
          <a:xfrm>
            <a:off x="767408" y="1844824"/>
            <a:ext cx="6912768" cy="2840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https://github.com/filebase-xyz/flexbox/archive/refs/heads/templates.zip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508</Words>
  <Application>Microsoft Office PowerPoint</Application>
  <PresentationFormat>Широкий екран</PresentationFormat>
  <Paragraphs>59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655</cp:revision>
  <dcterms:created xsi:type="dcterms:W3CDTF">2014-11-20T09:08:59Z</dcterms:created>
  <dcterms:modified xsi:type="dcterms:W3CDTF">2021-04-14T09:39:46Z</dcterms:modified>
</cp:coreProperties>
</file>