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92" r:id="rId18"/>
    <p:sldId id="691" r:id="rId19"/>
    <p:sldId id="677" r:id="rId20"/>
    <p:sldId id="685" r:id="rId21"/>
    <p:sldId id="68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7" r:id="rId30"/>
    <p:sldId id="688" r:id="rId31"/>
    <p:sldId id="699" r:id="rId32"/>
    <p:sldId id="70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3A0AC8-5560-4DD3-BAFD-76EED57160D8}"/>
    <pc:docChg chg="delSld modSld">
      <pc:chgData name="Anatoliy Kigel" userId="7432c6c4687b0a9c" providerId="LiveId" clId="{CC3A0AC8-5560-4DD3-BAFD-76EED57160D8}" dt="2021-07-01T20:37:33.096" v="2" actId="20577"/>
      <pc:docMkLst>
        <pc:docMk/>
      </pc:docMkLst>
      <pc:sldChg chg="modSp mod">
        <pc:chgData name="Anatoliy Kigel" userId="7432c6c4687b0a9c" providerId="LiveId" clId="{CC3A0AC8-5560-4DD3-BAFD-76EED57160D8}" dt="2021-07-01T20:37:28.682" v="1" actId="20577"/>
        <pc:sldMkLst>
          <pc:docMk/>
          <pc:sldMk cId="594424640" sldId="679"/>
        </pc:sldMkLst>
        <pc:spChg chg="mod">
          <ac:chgData name="Anatoliy Kigel" userId="7432c6c4687b0a9c" providerId="LiveId" clId="{CC3A0AC8-5560-4DD3-BAFD-76EED57160D8}" dt="2021-07-01T20:37:28.682" v="1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3A0AC8-5560-4DD3-BAFD-76EED57160D8}" dt="2021-07-01T20:37:33.096" v="2" actId="20577"/>
        <pc:sldMkLst>
          <pc:docMk/>
          <pc:sldMk cId="2111823226" sldId="687"/>
        </pc:sldMkLst>
        <pc:spChg chg="mod">
          <ac:chgData name="Anatoliy Kigel" userId="7432c6c4687b0a9c" providerId="LiveId" clId="{CC3A0AC8-5560-4DD3-BAFD-76EED57160D8}" dt="2021-07-01T20:37:33.096" v="2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178906607" sldId="693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49461107" sldId="694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05094624" sldId="695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646235432" sldId="696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390838013" sldId="697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009662148" sldId="698"/>
        </pc:sldMkLst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/>
              <a:t>Канонические</a:t>
            </a:r>
            <a:r>
              <a:rPr lang="ru-RU" sz="6000" b="1" dirty="0"/>
              <a:t>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“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5557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9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587942" y="2708921"/>
            <a:ext cx="7047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10.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5188</TotalTime>
  <Words>658</Words>
  <Application>Microsoft Office PowerPoint</Application>
  <PresentationFormat>Широкий екран</PresentationFormat>
  <Paragraphs>83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2021-07-01T20:37:34Z</dcterms:modified>
</cp:coreProperties>
</file>