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502" r:id="rId13"/>
    <p:sldId id="503" r:id="rId14"/>
    <p:sldId id="504" r:id="rId15"/>
    <p:sldId id="528" r:id="rId16"/>
    <p:sldId id="506" r:id="rId17"/>
    <p:sldId id="507" r:id="rId18"/>
    <p:sldId id="508" r:id="rId19"/>
    <p:sldId id="530" r:id="rId20"/>
    <p:sldId id="512" r:id="rId21"/>
    <p:sldId id="513" r:id="rId22"/>
    <p:sldId id="531" r:id="rId23"/>
    <p:sldId id="515" r:id="rId24"/>
    <p:sldId id="516" r:id="rId25"/>
    <p:sldId id="651" r:id="rId26"/>
    <p:sldId id="652" r:id="rId27"/>
    <p:sldId id="653" r:id="rId28"/>
    <p:sldId id="654" r:id="rId29"/>
    <p:sldId id="655" r:id="rId30"/>
    <p:sldId id="656" r:id="rId31"/>
    <p:sldId id="657" r:id="rId32"/>
    <p:sldId id="658" r:id="rId33"/>
    <p:sldId id="662" r:id="rId34"/>
    <p:sldId id="660" r:id="rId35"/>
    <p:sldId id="661" r:id="rId3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9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02.08.2021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" TargetMode="External"/><Relationship Id="rId2" Type="http://schemas.openxmlformats.org/officeDocument/2006/relationships/hyperlink" Target="https://habrahab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metheus.org.u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volonter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forms.gle/jjwqeo5KXs8RazfG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3747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его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задачи?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2292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Меньше деталей, </a:t>
            </a:r>
            <a:r>
              <a:rPr lang="ru-RU" sz="2400" b="1" i="1" dirty="0"/>
              <a:t>не обсуждать конкретные технологии</a:t>
            </a:r>
            <a:r>
              <a:rPr lang="ru-RU" sz="2400" dirty="0"/>
              <a:t>,</a:t>
            </a:r>
            <a:br>
              <a:rPr lang="ru-RU" sz="2400" dirty="0"/>
            </a:br>
            <a:r>
              <a:rPr lang="ru-RU" sz="2400" dirty="0"/>
              <a:t> больше исследования </a:t>
            </a:r>
            <a:r>
              <a:rPr lang="ru-RU" sz="2400" b="1" dirty="0"/>
              <a:t>предметной области </a:t>
            </a:r>
            <a:r>
              <a:rPr lang="ru-RU" sz="2400" dirty="0"/>
              <a:t>и </a:t>
            </a:r>
            <a:r>
              <a:rPr lang="ru-RU" sz="2400" b="1" dirty="0"/>
              <a:t>аналитики</a:t>
            </a:r>
            <a:r>
              <a:rPr lang="ru-RU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699956" y="-1431540"/>
            <a:ext cx="936104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9475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8735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780928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5365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7</a:t>
            </a:r>
            <a:r>
              <a:rPr lang="en-US" sz="4400" b="1" dirty="0"/>
              <a:t>.</a:t>
            </a:r>
            <a:r>
              <a:rPr lang="ru-RU" sz="4400" b="1" dirty="0"/>
              <a:t>2. Сопровождение сайта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2420888"/>
            <a:ext cx="92170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продление хостинга/домена;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тех. обслуживание </a:t>
            </a:r>
            <a:r>
              <a:rPr lang="ru-RU" sz="3200" dirty="0"/>
              <a:t>и поддержка;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b="1" dirty="0"/>
              <a:t> мелкие правки </a:t>
            </a:r>
            <a:r>
              <a:rPr lang="ru-RU" sz="3200" dirty="0"/>
              <a:t>(изменения);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сбор и анализ </a:t>
            </a:r>
            <a:r>
              <a:rPr lang="ru-RU" sz="3200" b="1" dirty="0"/>
              <a:t>статистики</a:t>
            </a:r>
            <a:r>
              <a:rPr lang="ru-RU" sz="32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переделки на сайте (</a:t>
            </a:r>
            <a:r>
              <a:rPr lang="ru-RU" sz="3200" b="1" dirty="0"/>
              <a:t>крупные</a:t>
            </a:r>
            <a:r>
              <a:rPr lang="ru-RU" sz="3200" dirty="0"/>
              <a:t>);</a:t>
            </a:r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b="1" dirty="0"/>
              <a:t>рекламное сопровождение</a:t>
            </a:r>
            <a:r>
              <a:rPr lang="ru-RU" sz="3200" dirty="0"/>
              <a:t>;</a:t>
            </a:r>
          </a:p>
          <a:p>
            <a:pPr algn="just"/>
            <a:r>
              <a:rPr lang="ru-RU" sz="3200" dirty="0"/>
              <a:t>     </a:t>
            </a:r>
            <a:r>
              <a:rPr lang="ru-RU" sz="3600" b="1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4297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3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7448" y="2122835"/>
            <a:ext cx="10369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переделка сайта и чистка истории;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передача сайта другому разработчику;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ликвидация сайта.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1. </a:t>
            </a:r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140787" y="4409019"/>
              <a:ext cx="39104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https://habrahabr.ru/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391046" y="3847002"/>
              <a:ext cx="34099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https://tproger.ru/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284985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2. 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28155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19736" y="4437112"/>
            <a:ext cx="4965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https://volonter.org/</a:t>
            </a:r>
            <a:endParaRPr lang="ru-RU" sz="28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681644"/>
            <a:ext cx="4140002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454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3. Поддерживать связь</a:t>
            </a:r>
            <a:endParaRPr lang="uk-UA" sz="5400" b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https://cdn0.iconfinder.com/data/icons/social-media-2092/100/social-56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484784"/>
            <a:ext cx="2343634" cy="23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844824"/>
            <a:ext cx="475252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856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239F07B7-C053-4B16-B9E1-FD020638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One </a:t>
            </a:r>
            <a:r>
              <a:rPr lang="en-US" sz="8000" b="1" dirty="0">
                <a:solidFill>
                  <a:srgbClr val="FFFF00"/>
                </a:solidFill>
              </a:rPr>
              <a:t>more</a:t>
            </a:r>
            <a:r>
              <a:rPr lang="en-US" sz="8000" b="1" dirty="0">
                <a:solidFill>
                  <a:schemeClr val="bg1"/>
                </a:solidFill>
              </a:rPr>
              <a:t> thing…</a:t>
            </a:r>
            <a:endParaRPr lang="uk-UA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11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25367" y="1990581"/>
            <a:ext cx="680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Оставьте своё мнение о курсе</a:t>
            </a:r>
            <a:endParaRPr lang="uk-UA" sz="36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96034" y="3013792"/>
            <a:ext cx="626397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B050"/>
                </a:solidFill>
                <a:hlinkClick r:id="rId2"/>
              </a:rPr>
              <a:t>https://forms.gle/jjwqeo5KXs8RazfG7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757770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51332" y="4110752"/>
            <a:ext cx="695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Это поможет сделать курс лучше!</a:t>
            </a:r>
          </a:p>
        </p:txBody>
      </p:sp>
    </p:spTree>
    <p:extLst>
      <p:ext uri="{BB962C8B-B14F-4D97-AF65-F5344CB8AC3E}">
        <p14:creationId xmlns:p14="http://schemas.microsoft.com/office/powerpoint/2010/main" val="173084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931</Words>
  <Application>Microsoft Office PowerPoint</Application>
  <PresentationFormat>Широкий екран</PresentationFormat>
  <Paragraphs>152</Paragraphs>
  <Slides>35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2021-08-02T20:37:16Z</dcterms:modified>
</cp:coreProperties>
</file>