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40DA-35E1-4839-87D7-1C8E6544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F9EA8-AF9F-45B1-AC50-CFEA21AE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DDF1-4A3F-4868-BEDD-7D73CA3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79ED-A426-46F4-A01E-58C3293B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33F1-640E-496F-A017-D8DB8C56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FCE-5370-4ECD-BC32-DE6C02A4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EBBF-A9DC-4C50-8A4F-CCED541C8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1F5E-531F-4053-B117-8822B75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F056-19B7-4962-B262-4942F7EB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D659-2E82-44F0-B877-C8417DA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EC455-9BA1-48A1-B3D5-A2634FEB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6494-3E01-4DD9-952D-31BA6EFB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5101-36A7-4AB5-8D96-6A1B4671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4D4B-AD7A-4B34-BC63-55646055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47A3-D386-4451-A6D4-136A6421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FCA6-7F7D-49DF-ACE0-DF822447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7FBB-BE4C-4685-AD41-0EDA23AA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40AA-7489-4881-A5C4-FF2A7355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7BC1-755C-4CCC-A2F4-66F2767B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DE6A-AC34-45EF-8B02-A9FDCCC7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48DD-5D9A-4926-B557-8A1F9162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6138-1382-4CE4-887A-87944523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9AD3-22F3-461A-A91D-4D5310FA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F1A-78F0-476C-9100-53837CB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5DC-2362-4F4D-8B43-C954CD7E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D3C9-72E1-448D-8619-8A59ABC7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418E-339F-441B-BA45-CEAF5458A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AD52-F325-4BB2-A0C4-CE881F98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DFC1-A2B6-46BD-8200-916C743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64B4-FE6D-4605-8029-CCB8C869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8437-B8EB-4028-B252-8CD881C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0697-AD19-4750-AF67-95B98694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D29E-FA54-46FC-B99E-12C45C73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A0045-5533-4CBD-B0B0-9BDA7818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36D74-07D1-43A2-9311-4D38D9F66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49770-839D-4AD8-9513-D5E3C437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B7633-9FDB-4D54-A929-13B5F94B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56FE-1C5C-4DE0-A497-694BFC1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D2E5E-C97C-4278-A285-FA591C1B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6993-201D-478C-A248-5093F28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E4D25-A3E3-41E2-80DB-2C563102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41EA5-813C-4FB7-A2B8-A7F7E069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15F0-6577-40B3-9E7D-F1A598C5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C9D7-221A-4A34-BCBC-E3291DC5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E547F-9E63-4AE5-A4B5-B9ECCD1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7E2C1-9C85-4C82-993A-8DEC8764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33D2-463F-4A00-A0AE-EA1F28D5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80DC-A2EA-4877-9D69-CD9A43B0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EAB8-0B8C-4A1A-833A-2EFD14E4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74EA3-B03D-4365-BBF5-0FD3A3B3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1919-980A-4009-ABFA-8DA2F727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57C0-74A5-43E4-97CC-C92CCC5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3CA-BCCF-4593-9E29-45610E20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13641-198A-46F3-B9E1-A4F16FD29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947A-3283-4E29-9E8B-D131C5F5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FC72-0726-4362-9385-CE30668E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304E-56D7-4EEE-A06C-C155493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72C2-EA86-44BC-AD45-AD5AC1C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89F77-FEDF-40E6-B424-42D3D81B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9D83-125A-4A25-997D-71241E1B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D8B2-33A1-4023-8B13-6DFBE0E51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C3F8-409C-45D8-B1C0-8517738A9A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FA4D-A8D6-4ACE-A79F-0714B3CE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D2CF-B98D-450D-A857-2B0A812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CC2D-EAD2-4F77-A525-089E99F6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A010-8633-460E-A300-CFD67118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FB02A-9D09-4196-AEFE-F70A6354C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blue shirt&#10;&#10;Description automatically generated with low confidence">
            <a:extLst>
              <a:ext uri="{FF2B5EF4-FFF2-40B4-BE49-F238E27FC236}">
                <a16:creationId xmlns:a16="http://schemas.microsoft.com/office/drawing/2014/main" id="{41592D1E-978E-4C77-BD5F-3818EF1BA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r="39635"/>
          <a:stretch/>
        </p:blipFill>
        <p:spPr>
          <a:xfrm>
            <a:off x="6962721" y="1006791"/>
            <a:ext cx="2149441" cy="2179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45D60E-B082-4C46-8388-3EEFB7872358}"/>
              </a:ext>
            </a:extLst>
          </p:cNvPr>
          <p:cNvSpPr txBox="1"/>
          <p:nvPr/>
        </p:nvSpPr>
        <p:spPr>
          <a:xfrm>
            <a:off x="6891263" y="576956"/>
            <a:ext cx="20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Lily</a:t>
            </a:r>
          </a:p>
        </p:txBody>
      </p:sp>
      <p:pic>
        <p:nvPicPr>
          <p:cNvPr id="14" name="Picture 13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07FC9534-A3C9-49BF-B40E-C76E80BDD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087" y="3583195"/>
            <a:ext cx="2084753" cy="2292512"/>
          </a:xfrm>
          <a:prstGeom prst="rect">
            <a:avLst/>
          </a:prstGeom>
        </p:spPr>
      </p:pic>
      <p:pic>
        <p:nvPicPr>
          <p:cNvPr id="16" name="Picture 15" descr="A picture containing text, doll, vector graphics&#10;&#10;Description automatically generated">
            <a:extLst>
              <a:ext uri="{FF2B5EF4-FFF2-40B4-BE49-F238E27FC236}">
                <a16:creationId xmlns:a16="http://schemas.microsoft.com/office/drawing/2014/main" id="{D48FD0ED-689D-4AFF-81F5-196C374D4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8036" r="65177" b="11690"/>
          <a:stretch/>
        </p:blipFill>
        <p:spPr>
          <a:xfrm>
            <a:off x="5728626" y="3677113"/>
            <a:ext cx="1435185" cy="2319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70E90C-C6E9-4D9C-8E17-937F7C26BA67}"/>
              </a:ext>
            </a:extLst>
          </p:cNvPr>
          <p:cNvSpPr txBox="1"/>
          <p:nvPr/>
        </p:nvSpPr>
        <p:spPr>
          <a:xfrm>
            <a:off x="642982" y="946288"/>
            <a:ext cx="60521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 differences/changes to make:</a:t>
            </a:r>
          </a:p>
          <a:p>
            <a:endParaRPr lang="en-US" sz="2400" dirty="0"/>
          </a:p>
          <a:p>
            <a:pPr lvl="1"/>
            <a:r>
              <a:rPr lang="en-US" sz="1600" dirty="0"/>
              <a:t>-add pony tail</a:t>
            </a:r>
          </a:p>
          <a:p>
            <a:pPr lvl="1"/>
            <a:r>
              <a:rPr lang="en-US" sz="1600" dirty="0"/>
              <a:t>-more visible eyebrows/less hair/deeper hair part</a:t>
            </a:r>
          </a:p>
          <a:p>
            <a:pPr lvl="1"/>
            <a:r>
              <a:rPr lang="en-US" sz="1600" dirty="0"/>
              <a:t>-longer face/pointed chin (mouth/chin closer to your original)</a:t>
            </a:r>
          </a:p>
          <a:p>
            <a:pPr lvl="1"/>
            <a:r>
              <a:rPr lang="en-US" sz="1600" dirty="0"/>
              <a:t>-taller/longer torso</a:t>
            </a:r>
          </a:p>
          <a:p>
            <a:pPr lvl="1"/>
            <a:r>
              <a:rPr lang="en-US" sz="1600" dirty="0"/>
              <a:t>-ID badge</a:t>
            </a:r>
          </a:p>
          <a:p>
            <a:pPr lvl="1"/>
            <a:r>
              <a:rPr lang="en-US" sz="1600" dirty="0"/>
              <a:t>-eyes some between your original design and the far right sample (big Disney style)</a:t>
            </a:r>
          </a:p>
          <a:p>
            <a:pPr lvl="1"/>
            <a:r>
              <a:rPr lang="en-US" sz="1600" dirty="0"/>
              <a:t>-add buttons on sleeves</a:t>
            </a:r>
          </a:p>
          <a:p>
            <a:pPr lvl="1"/>
            <a:r>
              <a:rPr lang="en-US" sz="1600" dirty="0"/>
              <a:t>-more/deeper shading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08FD22-12EB-4C82-A7AB-814CE59A5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29" y="3583195"/>
            <a:ext cx="1510652" cy="24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Garcia</dc:creator>
  <cp:lastModifiedBy>Jenny Garcia</cp:lastModifiedBy>
  <cp:revision>4</cp:revision>
  <dcterms:created xsi:type="dcterms:W3CDTF">2021-03-19T17:21:07Z</dcterms:created>
  <dcterms:modified xsi:type="dcterms:W3CDTF">2021-03-19T19:16:21Z</dcterms:modified>
</cp:coreProperties>
</file>