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0E8B3-6BAF-494F-B1AB-B7A2DF199CE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9227E0-A99F-4FC9-BF49-7E83816E19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Front-end Web App</a:t>
          </a:r>
        </a:p>
      </dgm:t>
    </dgm:pt>
    <dgm:pt modelId="{B08295E7-9323-4439-BD2D-8FD7BEEEE617}" type="parTrans" cxnId="{50DCDB23-E081-406F-BDEB-20FA9848CB87}">
      <dgm:prSet/>
      <dgm:spPr/>
      <dgm:t>
        <a:bodyPr/>
        <a:lstStyle/>
        <a:p>
          <a:endParaRPr lang="en-US"/>
        </a:p>
      </dgm:t>
    </dgm:pt>
    <dgm:pt modelId="{23915DA5-742C-41DE-980A-53C2220A1F17}" type="sibTrans" cxnId="{50DCDB23-E081-406F-BDEB-20FA9848CB87}">
      <dgm:prSet/>
      <dgm:spPr/>
      <dgm:t>
        <a:bodyPr/>
        <a:lstStyle/>
        <a:p>
          <a:endParaRPr lang="en-US"/>
        </a:p>
      </dgm:t>
    </dgm:pt>
    <dgm:pt modelId="{089229A1-FA44-40A9-BC34-89F55750523B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Hosted on Azure</a:t>
          </a:r>
        </a:p>
      </dgm:t>
    </dgm:pt>
    <dgm:pt modelId="{B0783E42-80F2-41AF-AF27-E42484BDE000}" type="parTrans" cxnId="{14CAD942-BE2C-4488-89EE-325EE9B4D246}">
      <dgm:prSet/>
      <dgm:spPr/>
      <dgm:t>
        <a:bodyPr/>
        <a:lstStyle/>
        <a:p>
          <a:endParaRPr lang="en-US"/>
        </a:p>
      </dgm:t>
    </dgm:pt>
    <dgm:pt modelId="{8E944916-3CBD-4FF1-A9D7-340A89E7A985}" type="sibTrans" cxnId="{14CAD942-BE2C-4488-89EE-325EE9B4D246}">
      <dgm:prSet/>
      <dgm:spPr/>
      <dgm:t>
        <a:bodyPr/>
        <a:lstStyle/>
        <a:p>
          <a:endParaRPr lang="en-US"/>
        </a:p>
      </dgm:t>
    </dgm:pt>
    <dgm:pt modelId="{E00A4703-B334-4C08-906E-0C40F916A046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Written in C# using .NET Core</a:t>
          </a:r>
        </a:p>
      </dgm:t>
    </dgm:pt>
    <dgm:pt modelId="{1FECD6C7-F42F-4D61-87CD-8721788899A6}" type="parTrans" cxnId="{1A216D46-37F4-4802-9047-6ADC6D17FDD7}">
      <dgm:prSet/>
      <dgm:spPr/>
      <dgm:t>
        <a:bodyPr/>
        <a:lstStyle/>
        <a:p>
          <a:endParaRPr lang="en-US"/>
        </a:p>
      </dgm:t>
    </dgm:pt>
    <dgm:pt modelId="{C31D478B-FA3A-4771-BC34-E73F900F16EA}" type="sibTrans" cxnId="{1A216D46-37F4-4802-9047-6ADC6D17FDD7}">
      <dgm:prSet/>
      <dgm:spPr/>
      <dgm:t>
        <a:bodyPr/>
        <a:lstStyle/>
        <a:p>
          <a:endParaRPr lang="en-US"/>
        </a:p>
      </dgm:t>
    </dgm:pt>
    <dgm:pt modelId="{2D48782C-31BC-4600-A860-E6DB327FB13C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File upload system works through Web Assembly</a:t>
          </a:r>
        </a:p>
      </dgm:t>
    </dgm:pt>
    <dgm:pt modelId="{D19E4EC1-D3C1-4654-B3E9-D57F955444CD}" type="parTrans" cxnId="{5A7481C9-9B70-41EF-8EA1-B2F3622EEA18}">
      <dgm:prSet/>
      <dgm:spPr/>
      <dgm:t>
        <a:bodyPr/>
        <a:lstStyle/>
        <a:p>
          <a:endParaRPr lang="en-US"/>
        </a:p>
      </dgm:t>
    </dgm:pt>
    <dgm:pt modelId="{8C8F6F20-DD01-45B7-8DEE-720763EF7D6C}" type="sibTrans" cxnId="{5A7481C9-9B70-41EF-8EA1-B2F3622EEA18}">
      <dgm:prSet/>
      <dgm:spPr/>
      <dgm:t>
        <a:bodyPr/>
        <a:lstStyle/>
        <a:p>
          <a:endParaRPr lang="en-US"/>
        </a:p>
      </dgm:t>
    </dgm:pt>
    <dgm:pt modelId="{F520BEBE-7BEE-45E1-BBB6-6F56B8574C8D}">
      <dgm:prSet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dirty="0"/>
            <a:t>Data is uploaded to an Azure storage bucket</a:t>
          </a:r>
        </a:p>
      </dgm:t>
    </dgm:pt>
    <dgm:pt modelId="{684CDE3A-4D7F-47C9-AF14-0E457A59F0CD}" type="parTrans" cxnId="{AB6F63A2-DBC2-451F-9A98-EDFCF0736AC4}">
      <dgm:prSet/>
      <dgm:spPr/>
      <dgm:t>
        <a:bodyPr/>
        <a:lstStyle/>
        <a:p>
          <a:endParaRPr lang="en-US"/>
        </a:p>
      </dgm:t>
    </dgm:pt>
    <dgm:pt modelId="{079C7637-D7A3-457B-A50D-869DF8E612A8}" type="sibTrans" cxnId="{AB6F63A2-DBC2-451F-9A98-EDFCF0736AC4}">
      <dgm:prSet/>
      <dgm:spPr/>
      <dgm:t>
        <a:bodyPr/>
        <a:lstStyle/>
        <a:p>
          <a:endParaRPr lang="en-US"/>
        </a:p>
      </dgm:t>
    </dgm:pt>
    <dgm:pt modelId="{7486BC23-E5E6-49B6-8C53-F63F772C88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Data-lake Back-end</a:t>
          </a:r>
        </a:p>
      </dgm:t>
    </dgm:pt>
    <dgm:pt modelId="{105887C1-F311-4B72-A953-FF5FEE161294}" type="parTrans" cxnId="{011261A8-C416-44E1-A030-E93BBDD66A46}">
      <dgm:prSet/>
      <dgm:spPr/>
      <dgm:t>
        <a:bodyPr/>
        <a:lstStyle/>
        <a:p>
          <a:endParaRPr lang="en-US"/>
        </a:p>
      </dgm:t>
    </dgm:pt>
    <dgm:pt modelId="{D065AB26-56A2-450B-8EA2-73DDC990546E}" type="sibTrans" cxnId="{011261A8-C416-44E1-A030-E93BBDD66A46}">
      <dgm:prSet/>
      <dgm:spPr/>
      <dgm:t>
        <a:bodyPr/>
        <a:lstStyle/>
        <a:p>
          <a:endParaRPr lang="en-US"/>
        </a:p>
      </dgm:t>
    </dgm:pt>
    <dgm:pt modelId="{B4ABE82F-6687-4CCB-81E3-E24F35860A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Aqfer runs mainly on AWS</a:t>
          </a:r>
        </a:p>
      </dgm:t>
    </dgm:pt>
    <dgm:pt modelId="{3E04DCDD-68D6-44FE-9A0B-E094A834E144}" type="parTrans" cxnId="{9E9E6F6E-5761-4003-AA75-7C78BA6EAF36}">
      <dgm:prSet/>
      <dgm:spPr/>
      <dgm:t>
        <a:bodyPr/>
        <a:lstStyle/>
        <a:p>
          <a:endParaRPr lang="en-US"/>
        </a:p>
      </dgm:t>
    </dgm:pt>
    <dgm:pt modelId="{C9DBFC6A-547A-4476-9069-5427F3090D72}" type="sibTrans" cxnId="{9E9E6F6E-5761-4003-AA75-7C78BA6EAF36}">
      <dgm:prSet/>
      <dgm:spPr/>
      <dgm:t>
        <a:bodyPr/>
        <a:lstStyle/>
        <a:p>
          <a:endParaRPr lang="en-US"/>
        </a:p>
      </dgm:t>
    </dgm:pt>
    <dgm:pt modelId="{FC539120-3130-429F-B9B7-4EB434740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Aqfer picks up data from Azure</a:t>
          </a:r>
        </a:p>
      </dgm:t>
    </dgm:pt>
    <dgm:pt modelId="{FE3BFBEF-1D55-46A5-B290-D78C9CE76679}" type="parTrans" cxnId="{1404AF99-F7E4-4533-B87E-CA82C2BDE85E}">
      <dgm:prSet/>
      <dgm:spPr/>
      <dgm:t>
        <a:bodyPr/>
        <a:lstStyle/>
        <a:p>
          <a:endParaRPr lang="en-US"/>
        </a:p>
      </dgm:t>
    </dgm:pt>
    <dgm:pt modelId="{4D5C891A-03CB-40E2-BCC7-EDF10B513A74}" type="sibTrans" cxnId="{1404AF99-F7E4-4533-B87E-CA82C2BDE85E}">
      <dgm:prSet/>
      <dgm:spPr/>
      <dgm:t>
        <a:bodyPr/>
        <a:lstStyle/>
        <a:p>
          <a:endParaRPr lang="en-US"/>
        </a:p>
      </dgm:t>
    </dgm:pt>
    <dgm:pt modelId="{A24C1DE6-A5A7-4B41-92EA-8985483F0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is processed through AWS Athena with proprietary schemas and accessed with SQL</a:t>
          </a:r>
        </a:p>
      </dgm:t>
    </dgm:pt>
    <dgm:pt modelId="{7B0FBA27-A255-4952-AC7E-0E00B2E4CE2A}" type="parTrans" cxnId="{ECC651FE-CEA5-4B2D-9863-62CC0DDD4D3A}">
      <dgm:prSet/>
      <dgm:spPr/>
      <dgm:t>
        <a:bodyPr/>
        <a:lstStyle/>
        <a:p>
          <a:endParaRPr lang="en-US"/>
        </a:p>
      </dgm:t>
    </dgm:pt>
    <dgm:pt modelId="{F8341122-3218-4E6F-982D-ADD6BE19F222}" type="sibTrans" cxnId="{ECC651FE-CEA5-4B2D-9863-62CC0DDD4D3A}">
      <dgm:prSet/>
      <dgm:spPr/>
      <dgm:t>
        <a:bodyPr/>
        <a:lstStyle/>
        <a:p>
          <a:endParaRPr lang="en-US"/>
        </a:p>
      </dgm:t>
    </dgm:pt>
    <dgm:pt modelId="{F5EA5C4E-AE52-47B7-82A0-241B1B62A4EC}" type="pres">
      <dgm:prSet presAssocID="{C170E8B3-6BAF-494F-B1AB-B7A2DF199CE6}" presName="root" presStyleCnt="0">
        <dgm:presLayoutVars>
          <dgm:dir/>
          <dgm:resizeHandles val="exact"/>
        </dgm:presLayoutVars>
      </dgm:prSet>
      <dgm:spPr/>
    </dgm:pt>
    <dgm:pt modelId="{97A8F94E-341E-467A-BDD8-7A70AF1854EB}" type="pres">
      <dgm:prSet presAssocID="{949227E0-A99F-4FC9-BF49-7E83816E1936}" presName="compNode" presStyleCnt="0"/>
      <dgm:spPr/>
    </dgm:pt>
    <dgm:pt modelId="{32F98331-174A-4C03-8704-D09EB00A4692}" type="pres">
      <dgm:prSet presAssocID="{949227E0-A99F-4FC9-BF49-7E83816E19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F8E6128-41EC-4BFA-84A8-6DC89CA9CFC5}" type="pres">
      <dgm:prSet presAssocID="{949227E0-A99F-4FC9-BF49-7E83816E1936}" presName="iconSpace" presStyleCnt="0"/>
      <dgm:spPr/>
    </dgm:pt>
    <dgm:pt modelId="{AB89034F-4371-4249-9C9C-3B5A85B34AEB}" type="pres">
      <dgm:prSet presAssocID="{949227E0-A99F-4FC9-BF49-7E83816E1936}" presName="parTx" presStyleLbl="revTx" presStyleIdx="0" presStyleCnt="4">
        <dgm:presLayoutVars>
          <dgm:chMax val="0"/>
          <dgm:chPref val="0"/>
        </dgm:presLayoutVars>
      </dgm:prSet>
      <dgm:spPr/>
    </dgm:pt>
    <dgm:pt modelId="{C218FC0C-1DBB-47AC-96A0-348BCEAA5899}" type="pres">
      <dgm:prSet presAssocID="{949227E0-A99F-4FC9-BF49-7E83816E1936}" presName="txSpace" presStyleCnt="0"/>
      <dgm:spPr/>
    </dgm:pt>
    <dgm:pt modelId="{DFF7EEE2-FC2B-44E6-882B-C43FDC5B9154}" type="pres">
      <dgm:prSet presAssocID="{949227E0-A99F-4FC9-BF49-7E83816E1936}" presName="desTx" presStyleLbl="revTx" presStyleIdx="1" presStyleCnt="4">
        <dgm:presLayoutVars/>
      </dgm:prSet>
      <dgm:spPr/>
    </dgm:pt>
    <dgm:pt modelId="{FA9BCB31-D840-43FF-82C7-C5AA04788949}" type="pres">
      <dgm:prSet presAssocID="{23915DA5-742C-41DE-980A-53C2220A1F17}" presName="sibTrans" presStyleCnt="0"/>
      <dgm:spPr/>
    </dgm:pt>
    <dgm:pt modelId="{6835F606-B6DE-49C0-87C4-97265DF59402}" type="pres">
      <dgm:prSet presAssocID="{7486BC23-E5E6-49B6-8C53-F63F772C889F}" presName="compNode" presStyleCnt="0"/>
      <dgm:spPr/>
    </dgm:pt>
    <dgm:pt modelId="{30BEB0D7-2CF1-424B-B858-92B86F097F3C}" type="pres">
      <dgm:prSet presAssocID="{7486BC23-E5E6-49B6-8C53-F63F772C88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FA2A33-9541-41EC-B48A-E2C4D45C9E1C}" type="pres">
      <dgm:prSet presAssocID="{7486BC23-E5E6-49B6-8C53-F63F772C889F}" presName="iconSpace" presStyleCnt="0"/>
      <dgm:spPr/>
    </dgm:pt>
    <dgm:pt modelId="{A7696267-4562-41FA-B11A-3CAFC7DFE40D}" type="pres">
      <dgm:prSet presAssocID="{7486BC23-E5E6-49B6-8C53-F63F772C889F}" presName="parTx" presStyleLbl="revTx" presStyleIdx="2" presStyleCnt="4">
        <dgm:presLayoutVars>
          <dgm:chMax val="0"/>
          <dgm:chPref val="0"/>
        </dgm:presLayoutVars>
      </dgm:prSet>
      <dgm:spPr/>
    </dgm:pt>
    <dgm:pt modelId="{C2B1AAF5-6361-47FE-B9A3-017A98B50F50}" type="pres">
      <dgm:prSet presAssocID="{7486BC23-E5E6-49B6-8C53-F63F772C889F}" presName="txSpace" presStyleCnt="0"/>
      <dgm:spPr/>
    </dgm:pt>
    <dgm:pt modelId="{80FC8DA5-EACE-443C-A46F-098B25D5053B}" type="pres">
      <dgm:prSet presAssocID="{7486BC23-E5E6-49B6-8C53-F63F772C889F}" presName="desTx" presStyleLbl="revTx" presStyleIdx="3" presStyleCnt="4">
        <dgm:presLayoutVars/>
      </dgm:prSet>
      <dgm:spPr/>
    </dgm:pt>
  </dgm:ptLst>
  <dgm:cxnLst>
    <dgm:cxn modelId="{50DCDB23-E081-406F-BDEB-20FA9848CB87}" srcId="{C170E8B3-6BAF-494F-B1AB-B7A2DF199CE6}" destId="{949227E0-A99F-4FC9-BF49-7E83816E1936}" srcOrd="0" destOrd="0" parTransId="{B08295E7-9323-4439-BD2D-8FD7BEEEE617}" sibTransId="{23915DA5-742C-41DE-980A-53C2220A1F17}"/>
    <dgm:cxn modelId="{ADDB9526-972C-42BA-942A-3773BB550E19}" type="presOf" srcId="{2D48782C-31BC-4600-A860-E6DB327FB13C}" destId="{DFF7EEE2-FC2B-44E6-882B-C43FDC5B9154}" srcOrd="0" destOrd="2" presId="urn:microsoft.com/office/officeart/2018/2/layout/IconLabelDescriptionList"/>
    <dgm:cxn modelId="{E5342F5C-52B5-4A31-AB9E-D783FF4B92F2}" type="presOf" srcId="{F520BEBE-7BEE-45E1-BBB6-6F56B8574C8D}" destId="{DFF7EEE2-FC2B-44E6-882B-C43FDC5B9154}" srcOrd="0" destOrd="3" presId="urn:microsoft.com/office/officeart/2018/2/layout/IconLabelDescriptionList"/>
    <dgm:cxn modelId="{14CAD942-BE2C-4488-89EE-325EE9B4D246}" srcId="{949227E0-A99F-4FC9-BF49-7E83816E1936}" destId="{089229A1-FA44-40A9-BC34-89F55750523B}" srcOrd="0" destOrd="0" parTransId="{B0783E42-80F2-41AF-AF27-E42484BDE000}" sibTransId="{8E944916-3CBD-4FF1-A9D7-340A89E7A985}"/>
    <dgm:cxn modelId="{6F99D464-BB6D-4F69-95B9-5449508974B0}" type="presOf" srcId="{FC539120-3130-429F-B9B7-4EB434740DFB}" destId="{80FC8DA5-EACE-443C-A46F-098B25D5053B}" srcOrd="0" destOrd="1" presId="urn:microsoft.com/office/officeart/2018/2/layout/IconLabelDescriptionList"/>
    <dgm:cxn modelId="{CBD91466-4F99-43AE-807F-8BB37046A651}" type="presOf" srcId="{A24C1DE6-A5A7-4B41-92EA-8985483F0FAC}" destId="{80FC8DA5-EACE-443C-A46F-098B25D5053B}" srcOrd="0" destOrd="2" presId="urn:microsoft.com/office/officeart/2018/2/layout/IconLabelDescriptionList"/>
    <dgm:cxn modelId="{1A216D46-37F4-4802-9047-6ADC6D17FDD7}" srcId="{949227E0-A99F-4FC9-BF49-7E83816E1936}" destId="{E00A4703-B334-4C08-906E-0C40F916A046}" srcOrd="1" destOrd="0" parTransId="{1FECD6C7-F42F-4D61-87CD-8721788899A6}" sibTransId="{C31D478B-FA3A-4771-BC34-E73F900F16EA}"/>
    <dgm:cxn modelId="{9E9E6F6E-5761-4003-AA75-7C78BA6EAF36}" srcId="{7486BC23-E5E6-49B6-8C53-F63F772C889F}" destId="{B4ABE82F-6687-4CCB-81E3-E24F35860A5F}" srcOrd="0" destOrd="0" parTransId="{3E04DCDD-68D6-44FE-9A0B-E094A834E144}" sibTransId="{C9DBFC6A-547A-4476-9069-5427F3090D72}"/>
    <dgm:cxn modelId="{C0628950-68DF-4B8F-821A-7F1982566967}" type="presOf" srcId="{B4ABE82F-6687-4CCB-81E3-E24F35860A5F}" destId="{80FC8DA5-EACE-443C-A46F-098B25D5053B}" srcOrd="0" destOrd="0" presId="urn:microsoft.com/office/officeart/2018/2/layout/IconLabelDescriptionList"/>
    <dgm:cxn modelId="{1404AF99-F7E4-4533-B87E-CA82C2BDE85E}" srcId="{7486BC23-E5E6-49B6-8C53-F63F772C889F}" destId="{FC539120-3130-429F-B9B7-4EB434740DFB}" srcOrd="1" destOrd="0" parTransId="{FE3BFBEF-1D55-46A5-B290-D78C9CE76679}" sibTransId="{4D5C891A-03CB-40E2-BCC7-EDF10B513A74}"/>
    <dgm:cxn modelId="{AB6F63A2-DBC2-451F-9A98-EDFCF0736AC4}" srcId="{949227E0-A99F-4FC9-BF49-7E83816E1936}" destId="{F520BEBE-7BEE-45E1-BBB6-6F56B8574C8D}" srcOrd="3" destOrd="0" parTransId="{684CDE3A-4D7F-47C9-AF14-0E457A59F0CD}" sibTransId="{079C7637-D7A3-457B-A50D-869DF8E612A8}"/>
    <dgm:cxn modelId="{011261A8-C416-44E1-A030-E93BBDD66A46}" srcId="{C170E8B3-6BAF-494F-B1AB-B7A2DF199CE6}" destId="{7486BC23-E5E6-49B6-8C53-F63F772C889F}" srcOrd="1" destOrd="0" parTransId="{105887C1-F311-4B72-A953-FF5FEE161294}" sibTransId="{D065AB26-56A2-450B-8EA2-73DDC990546E}"/>
    <dgm:cxn modelId="{14D956AA-9037-4C96-893C-4D56659DFE76}" type="presOf" srcId="{E00A4703-B334-4C08-906E-0C40F916A046}" destId="{DFF7EEE2-FC2B-44E6-882B-C43FDC5B9154}" srcOrd="0" destOrd="1" presId="urn:microsoft.com/office/officeart/2018/2/layout/IconLabelDescriptionList"/>
    <dgm:cxn modelId="{45C913C2-A73A-4A2A-88B7-B121566B39A8}" type="presOf" srcId="{C170E8B3-6BAF-494F-B1AB-B7A2DF199CE6}" destId="{F5EA5C4E-AE52-47B7-82A0-241B1B62A4EC}" srcOrd="0" destOrd="0" presId="urn:microsoft.com/office/officeart/2018/2/layout/IconLabelDescriptionList"/>
    <dgm:cxn modelId="{5A7481C9-9B70-41EF-8EA1-B2F3622EEA18}" srcId="{949227E0-A99F-4FC9-BF49-7E83816E1936}" destId="{2D48782C-31BC-4600-A860-E6DB327FB13C}" srcOrd="2" destOrd="0" parTransId="{D19E4EC1-D3C1-4654-B3E9-D57F955444CD}" sibTransId="{8C8F6F20-DD01-45B7-8DEE-720763EF7D6C}"/>
    <dgm:cxn modelId="{56743FCC-C09A-44E6-BB98-B1BEFB1CE87D}" type="presOf" srcId="{949227E0-A99F-4FC9-BF49-7E83816E1936}" destId="{AB89034F-4371-4249-9C9C-3B5A85B34AEB}" srcOrd="0" destOrd="0" presId="urn:microsoft.com/office/officeart/2018/2/layout/IconLabelDescriptionList"/>
    <dgm:cxn modelId="{92D87AE5-283D-4017-921F-6DDF30D620BE}" type="presOf" srcId="{7486BC23-E5E6-49B6-8C53-F63F772C889F}" destId="{A7696267-4562-41FA-B11A-3CAFC7DFE40D}" srcOrd="0" destOrd="0" presId="urn:microsoft.com/office/officeart/2018/2/layout/IconLabelDescriptionList"/>
    <dgm:cxn modelId="{037555EF-1D29-4C81-B824-689CB2EE1F23}" type="presOf" srcId="{089229A1-FA44-40A9-BC34-89F55750523B}" destId="{DFF7EEE2-FC2B-44E6-882B-C43FDC5B9154}" srcOrd="0" destOrd="0" presId="urn:microsoft.com/office/officeart/2018/2/layout/IconLabelDescriptionList"/>
    <dgm:cxn modelId="{ECC651FE-CEA5-4B2D-9863-62CC0DDD4D3A}" srcId="{7486BC23-E5E6-49B6-8C53-F63F772C889F}" destId="{A24C1DE6-A5A7-4B41-92EA-8985483F0FAC}" srcOrd="2" destOrd="0" parTransId="{7B0FBA27-A255-4952-AC7E-0E00B2E4CE2A}" sibTransId="{F8341122-3218-4E6F-982D-ADD6BE19F222}"/>
    <dgm:cxn modelId="{5386560D-24E4-466F-B641-F561C9C345B9}" type="presParOf" srcId="{F5EA5C4E-AE52-47B7-82A0-241B1B62A4EC}" destId="{97A8F94E-341E-467A-BDD8-7A70AF1854EB}" srcOrd="0" destOrd="0" presId="urn:microsoft.com/office/officeart/2018/2/layout/IconLabelDescriptionList"/>
    <dgm:cxn modelId="{2D19D632-225C-4132-959B-5CD5903ED520}" type="presParOf" srcId="{97A8F94E-341E-467A-BDD8-7A70AF1854EB}" destId="{32F98331-174A-4C03-8704-D09EB00A4692}" srcOrd="0" destOrd="0" presId="urn:microsoft.com/office/officeart/2018/2/layout/IconLabelDescriptionList"/>
    <dgm:cxn modelId="{10ABC882-75A7-4DC4-991F-094D35FDFD5F}" type="presParOf" srcId="{97A8F94E-341E-467A-BDD8-7A70AF1854EB}" destId="{0F8E6128-41EC-4BFA-84A8-6DC89CA9CFC5}" srcOrd="1" destOrd="0" presId="urn:microsoft.com/office/officeart/2018/2/layout/IconLabelDescriptionList"/>
    <dgm:cxn modelId="{199646B3-22A4-4AE6-96C8-BE930AF24BAA}" type="presParOf" srcId="{97A8F94E-341E-467A-BDD8-7A70AF1854EB}" destId="{AB89034F-4371-4249-9C9C-3B5A85B34AEB}" srcOrd="2" destOrd="0" presId="urn:microsoft.com/office/officeart/2018/2/layout/IconLabelDescriptionList"/>
    <dgm:cxn modelId="{368A6238-1660-48C6-9D31-44FAE060C407}" type="presParOf" srcId="{97A8F94E-341E-467A-BDD8-7A70AF1854EB}" destId="{C218FC0C-1DBB-47AC-96A0-348BCEAA5899}" srcOrd="3" destOrd="0" presId="urn:microsoft.com/office/officeart/2018/2/layout/IconLabelDescriptionList"/>
    <dgm:cxn modelId="{E225593E-D71B-48DD-B492-FA9D882D7EF8}" type="presParOf" srcId="{97A8F94E-341E-467A-BDD8-7A70AF1854EB}" destId="{DFF7EEE2-FC2B-44E6-882B-C43FDC5B9154}" srcOrd="4" destOrd="0" presId="urn:microsoft.com/office/officeart/2018/2/layout/IconLabelDescriptionList"/>
    <dgm:cxn modelId="{66935B61-FDAF-4FDB-9AFF-346715F7126A}" type="presParOf" srcId="{F5EA5C4E-AE52-47B7-82A0-241B1B62A4EC}" destId="{FA9BCB31-D840-43FF-82C7-C5AA04788949}" srcOrd="1" destOrd="0" presId="urn:microsoft.com/office/officeart/2018/2/layout/IconLabelDescriptionList"/>
    <dgm:cxn modelId="{E3DC2ABC-488C-489A-B7F2-10DDE5233D6E}" type="presParOf" srcId="{F5EA5C4E-AE52-47B7-82A0-241B1B62A4EC}" destId="{6835F606-B6DE-49C0-87C4-97265DF59402}" srcOrd="2" destOrd="0" presId="urn:microsoft.com/office/officeart/2018/2/layout/IconLabelDescriptionList"/>
    <dgm:cxn modelId="{16EE7111-1522-4D5E-8092-FE665F889639}" type="presParOf" srcId="{6835F606-B6DE-49C0-87C4-97265DF59402}" destId="{30BEB0D7-2CF1-424B-B858-92B86F097F3C}" srcOrd="0" destOrd="0" presId="urn:microsoft.com/office/officeart/2018/2/layout/IconLabelDescriptionList"/>
    <dgm:cxn modelId="{556D2027-A742-4A31-AE8B-CE8D60594F3B}" type="presParOf" srcId="{6835F606-B6DE-49C0-87C4-97265DF59402}" destId="{CCFA2A33-9541-41EC-B48A-E2C4D45C9E1C}" srcOrd="1" destOrd="0" presId="urn:microsoft.com/office/officeart/2018/2/layout/IconLabelDescriptionList"/>
    <dgm:cxn modelId="{83666FDF-18B9-4E8A-913F-853999AA2608}" type="presParOf" srcId="{6835F606-B6DE-49C0-87C4-97265DF59402}" destId="{A7696267-4562-41FA-B11A-3CAFC7DFE40D}" srcOrd="2" destOrd="0" presId="urn:microsoft.com/office/officeart/2018/2/layout/IconLabelDescriptionList"/>
    <dgm:cxn modelId="{34B4B3EF-2E57-4B97-8881-4598615BE646}" type="presParOf" srcId="{6835F606-B6DE-49C0-87C4-97265DF59402}" destId="{C2B1AAF5-6361-47FE-B9A3-017A98B50F50}" srcOrd="3" destOrd="0" presId="urn:microsoft.com/office/officeart/2018/2/layout/IconLabelDescriptionList"/>
    <dgm:cxn modelId="{5A670866-0EE9-44E9-A005-5ED6420C33B6}" type="presParOf" srcId="{6835F606-B6DE-49C0-87C4-97265DF59402}" destId="{80FC8DA5-EACE-443C-A46F-098B25D5053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98331-174A-4C03-8704-D09EB00A4692}">
      <dsp:nvSpPr>
        <dsp:cNvPr id="0" name=""/>
        <dsp:cNvSpPr/>
      </dsp:nvSpPr>
      <dsp:spPr>
        <a:xfrm>
          <a:off x="3726" y="79479"/>
          <a:ext cx="1058695" cy="1058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9034F-4371-4249-9C9C-3B5A85B34AEB}">
      <dsp:nvSpPr>
        <dsp:cNvPr id="0" name=""/>
        <dsp:cNvSpPr/>
      </dsp:nvSpPr>
      <dsp:spPr>
        <a:xfrm>
          <a:off x="3726" y="1294112"/>
          <a:ext cx="3024843" cy="453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Front-end Web App</a:t>
          </a:r>
        </a:p>
      </dsp:txBody>
      <dsp:txXfrm>
        <a:off x="3726" y="1294112"/>
        <a:ext cx="3024843" cy="453726"/>
      </dsp:txXfrm>
    </dsp:sp>
    <dsp:sp modelId="{DFF7EEE2-FC2B-44E6-882B-C43FDC5B9154}">
      <dsp:nvSpPr>
        <dsp:cNvPr id="0" name=""/>
        <dsp:cNvSpPr/>
      </dsp:nvSpPr>
      <dsp:spPr>
        <a:xfrm>
          <a:off x="3726" y="1820367"/>
          <a:ext cx="3024843" cy="188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Hosted on Azure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Written in C# using .NET Core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File upload system works through Web Assembly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Data is uploaded to an Azure storage bucket</a:t>
          </a:r>
        </a:p>
      </dsp:txBody>
      <dsp:txXfrm>
        <a:off x="3726" y="1820367"/>
        <a:ext cx="3024843" cy="1885572"/>
      </dsp:txXfrm>
    </dsp:sp>
    <dsp:sp modelId="{30BEB0D7-2CF1-424B-B858-92B86F097F3C}">
      <dsp:nvSpPr>
        <dsp:cNvPr id="0" name=""/>
        <dsp:cNvSpPr/>
      </dsp:nvSpPr>
      <dsp:spPr>
        <a:xfrm>
          <a:off x="3557918" y="79479"/>
          <a:ext cx="1058695" cy="1058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6267-4562-41FA-B11A-3CAFC7DFE40D}">
      <dsp:nvSpPr>
        <dsp:cNvPr id="0" name=""/>
        <dsp:cNvSpPr/>
      </dsp:nvSpPr>
      <dsp:spPr>
        <a:xfrm>
          <a:off x="3557918" y="1294112"/>
          <a:ext cx="3024843" cy="453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Data-lake Back-end</a:t>
          </a:r>
        </a:p>
      </dsp:txBody>
      <dsp:txXfrm>
        <a:off x="3557918" y="1294112"/>
        <a:ext cx="3024843" cy="453726"/>
      </dsp:txXfrm>
    </dsp:sp>
    <dsp:sp modelId="{80FC8DA5-EACE-443C-A46F-098B25D5053B}">
      <dsp:nvSpPr>
        <dsp:cNvPr id="0" name=""/>
        <dsp:cNvSpPr/>
      </dsp:nvSpPr>
      <dsp:spPr>
        <a:xfrm>
          <a:off x="3557918" y="1820367"/>
          <a:ext cx="3024843" cy="1885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Aqfer runs mainly on AWS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Aqfer picks up data from Azure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is processed through AWS Athena with proprietary schemas and accessed with SQL</a:t>
          </a:r>
        </a:p>
      </dsp:txBody>
      <dsp:txXfrm>
        <a:off x="3557918" y="1820367"/>
        <a:ext cx="3024843" cy="1885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772F-B7D6-4D50-A888-AF2E66512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2AB79-34C9-45CF-88BB-54334CC0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3A28-A428-4702-B829-84FC6EB2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2C2B-9344-4284-B4C0-4F438A31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FECF-8FA1-4589-B8F9-A4322B5A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3232-90CA-4FA9-9C6E-4429FD51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429E-7CC8-47BF-8769-22F3015D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87A1-68F3-4BCD-A4A2-59F81A3F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1BF3-CF6F-45E7-B04D-759A9014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F860-4511-4C2D-9635-0E813A05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2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9F231-F87C-4896-89D8-4D6D0A4B9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2C1D-780C-4DE7-A2F7-30477F91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ED6B-787B-41B9-9211-83373CE4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CFAE-5524-4BB2-A3E8-B707E72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4F30-22A9-4BD1-880A-31C0B405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1488-EA34-4C62-A0B7-E864290F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EB28-56F9-4573-9733-6DDFE3D0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23F3-770B-48B2-9BFE-F8046ED0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93EF-29A4-4250-82B3-74CA37BB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EC7B-6F1C-4C08-B81D-F42E0F27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89A7-4B51-44EB-BE3F-477740C7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D0BC-4BC6-442F-9C4A-B0B1B607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5D26A-1BC6-4F98-AB80-58A5E6E0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D96E-BD63-4A65-B6F3-A1950626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8487-4E47-4636-B85A-2C5C35AA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0049-0BF4-4E05-BF47-CD875C7B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6DE3-FE6F-4F29-A7BD-5F16AE1DD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14C3F-4DB6-48D5-9C85-09D7C7FD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9CAF2-C7FB-4158-9032-C182D794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79973-F1E2-494B-A51F-608D3B28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57B0-FBF0-4B0F-AC1A-4078D7B6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66C6-4F1F-4535-A3BD-BAA9AAD1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27720-435A-4117-97E7-7349F36C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6376B-2EA1-4A61-97E4-AEBAD72F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B1909-111A-435F-A567-E47A43D49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06F2D-D8A6-460B-B896-F388A88B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8B53C-6BAB-4B56-89F9-99292920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A34-E043-449B-8E61-A8144F20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B6AD2-F440-48B0-ABE6-B6F8F927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F2C0-CF4C-4159-B69B-B731AA60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C14D1-4DFE-47D2-B2DE-88EB2F66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F037-0B12-48A5-8DFE-69FF5AF1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A186F-BDF8-40E4-A47C-607DA732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A2139-F3A4-4170-857E-9C05B6DE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D03B2-5DB3-4510-AF04-C8ECC265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F62D-F8B8-42E0-8335-BBBE0382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C52-47D2-4C51-92E0-3460F3D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AAC3-87A8-4E76-8E4B-627DBCBE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3759A-2F89-4335-84F5-03C3D182C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BD26E-9E15-4141-BC4E-08722659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B92A-E7E5-4F18-AC56-BEBE74BD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D930-CC47-416A-B84C-C2C5C472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ACC1-6825-46EB-9754-713A8B01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B27A2-AEDD-4602-8FD0-702BCAF97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289C-6497-42C7-AB4F-3CC958FC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135D-F54A-43D0-AB63-7E5F99B6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BD0D6-6E7C-4A93-A673-1BB5E3F8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CF71-9D58-4E70-B963-5FBA23A9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540A0-C172-472D-99D8-3AB2903D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6BBC-7146-446B-9E33-8DFE4AF4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3AC0-4CD7-4F3F-97E4-506FF53C9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08ED-F04B-44C1-A9BA-D300727C4CF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2678-9237-4DDA-B3C6-68E175B4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780C-42BD-49BF-9662-9ECF078D8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6005-3FD4-4C6F-8F6A-BC9E2D90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17554-A2B5-4BD3-95A0-B6158A6B6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DataLucent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56B9A-9E7E-4E0C-BECA-CC01D7543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Stack and More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276D156-8566-4E75-A292-2DCD9381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6C00-DA9B-456F-9438-E02B0402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DataLucent</a:t>
            </a:r>
            <a:r>
              <a:rPr lang="en-US" dirty="0"/>
              <a:t> Stack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9BFF663-97E7-4C10-9D7E-5F9A36D66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341087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76712BB-6667-4780-85BC-78C4B7AF74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1236-86E9-463D-BEC0-7BED6194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13BB3-BCF0-4FA5-8E3F-4AFC42FDDCC6}"/>
              </a:ext>
            </a:extLst>
          </p:cNvPr>
          <p:cNvSpPr/>
          <p:nvPr/>
        </p:nvSpPr>
        <p:spPr>
          <a:xfrm>
            <a:off x="4453466" y="2951567"/>
            <a:ext cx="3517965" cy="76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DL Web App Service</a:t>
            </a:r>
          </a:p>
          <a:p>
            <a:pPr algn="ctr"/>
            <a:r>
              <a:rPr lang="en-US" dirty="0"/>
              <a:t>(.NET Core 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43C3B-6144-48D9-9068-803AA88E15B7}"/>
              </a:ext>
            </a:extLst>
          </p:cNvPr>
          <p:cNvSpPr/>
          <p:nvPr/>
        </p:nvSpPr>
        <p:spPr>
          <a:xfrm>
            <a:off x="4453466" y="4213995"/>
            <a:ext cx="3517965" cy="76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Bucket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6797A-DB5A-43D3-B500-1F397A7CB67C}"/>
              </a:ext>
            </a:extLst>
          </p:cNvPr>
          <p:cNvSpPr/>
          <p:nvPr/>
        </p:nvSpPr>
        <p:spPr>
          <a:xfrm>
            <a:off x="4453466" y="5476423"/>
            <a:ext cx="3517965" cy="768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AWS/Athena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Aqfer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401EA8-6B45-4524-8759-37E8D677339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212449" y="3720244"/>
            <a:ext cx="0" cy="493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2CE24E-AB3E-48A1-9B6D-4D0952313F3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212449" y="4982672"/>
            <a:ext cx="0" cy="493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E8C60-F190-4836-9B27-9098605DED7A}"/>
              </a:ext>
            </a:extLst>
          </p:cNvPr>
          <p:cNvSpPr/>
          <p:nvPr/>
        </p:nvSpPr>
        <p:spPr>
          <a:xfrm>
            <a:off x="4453465" y="1690688"/>
            <a:ext cx="3517965" cy="76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Device</a:t>
            </a:r>
          </a:p>
          <a:p>
            <a:pPr algn="ctr"/>
            <a:r>
              <a:rPr lang="en-US" dirty="0"/>
              <a:t>(Mobile/Desktop Browser)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357983-1D3F-4679-9C89-8AFE118FF416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212448" y="2459365"/>
            <a:ext cx="1" cy="49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4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AC7E-ED9A-43FC-A4ED-3C0D1CC3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41532-7462-4BF2-8B1F-DA358C4749AA}"/>
              </a:ext>
            </a:extLst>
          </p:cNvPr>
          <p:cNvSpPr/>
          <p:nvPr/>
        </p:nvSpPr>
        <p:spPr>
          <a:xfrm>
            <a:off x="969432" y="2046815"/>
            <a:ext cx="2370669" cy="52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With 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17A63-64F6-484B-A2D8-9CA0D600B221}"/>
              </a:ext>
            </a:extLst>
          </p:cNvPr>
          <p:cNvSpPr/>
          <p:nvPr/>
        </p:nvSpPr>
        <p:spPr>
          <a:xfrm>
            <a:off x="3746498" y="2046815"/>
            <a:ext cx="2370669" cy="52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476C-C40A-4479-BEF6-F754B0B5822E}"/>
              </a:ext>
            </a:extLst>
          </p:cNvPr>
          <p:cNvSpPr/>
          <p:nvPr/>
        </p:nvSpPr>
        <p:spPr>
          <a:xfrm>
            <a:off x="6523563" y="2046815"/>
            <a:ext cx="2370669" cy="5291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080F6-5A82-4D33-A3B8-8A62ECE33C1F}"/>
              </a:ext>
            </a:extLst>
          </p:cNvPr>
          <p:cNvSpPr/>
          <p:nvPr/>
        </p:nvSpPr>
        <p:spPr>
          <a:xfrm>
            <a:off x="9300629" y="2046815"/>
            <a:ext cx="2370669" cy="52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Reward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F8EC-8DF9-49F0-8D83-557D42BFE7FF}"/>
              </a:ext>
            </a:extLst>
          </p:cNvPr>
          <p:cNvSpPr txBox="1"/>
          <p:nvPr/>
        </p:nvSpPr>
        <p:spPr>
          <a:xfrm>
            <a:off x="905164" y="2872509"/>
            <a:ext cx="2434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Logging in with social automatically creates a user account in our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Facebook and Twitter enabled with turnkey platform support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2AD09-9B12-4D63-90FF-888E7BCF97CA}"/>
              </a:ext>
            </a:extLst>
          </p:cNvPr>
          <p:cNvSpPr txBox="1"/>
          <p:nvPr/>
        </p:nvSpPr>
        <p:spPr>
          <a:xfrm>
            <a:off x="3714363" y="2872509"/>
            <a:ext cx="2434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is provided instructions based on which social platform they login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may switch platforms but will be locked out after uploading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32125-A363-4E02-ABDC-049A3397BA8D}"/>
              </a:ext>
            </a:extLst>
          </p:cNvPr>
          <p:cNvSpPr txBox="1"/>
          <p:nvPr/>
        </p:nvSpPr>
        <p:spPr>
          <a:xfrm>
            <a:off x="6459295" y="2872509"/>
            <a:ext cx="24349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file is uploaded in small chunks to improve device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the file is uploaded the user cannot revisit any previous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optional survey may be provided at this stage via the integrated Survey Monkey API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6AFEE-7EAA-4B24-A692-643E7B6DD849}"/>
              </a:ext>
            </a:extLst>
          </p:cNvPr>
          <p:cNvSpPr txBox="1"/>
          <p:nvPr/>
        </p:nvSpPr>
        <p:spPr>
          <a:xfrm>
            <a:off x="9300629" y="2932109"/>
            <a:ext cx="2434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the file has been validated a reward is sent via Tango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Tango Card API can be integrated to automate this step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C1AA8D-D5D0-49DE-B6C4-E377A22AB79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340101" y="2311399"/>
            <a:ext cx="406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6F822-F00F-4D88-8054-0F7082667E0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117167" y="2311399"/>
            <a:ext cx="4063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D9E8F-E798-4C33-AAE8-BCB6746F1D7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894232" y="2311399"/>
            <a:ext cx="406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AC7E-ED9A-43FC-A4ED-3C0D1CC3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41532-7462-4BF2-8B1F-DA358C4749AA}"/>
              </a:ext>
            </a:extLst>
          </p:cNvPr>
          <p:cNvSpPr/>
          <p:nvPr/>
        </p:nvSpPr>
        <p:spPr>
          <a:xfrm>
            <a:off x="969433" y="3183462"/>
            <a:ext cx="2370669" cy="52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5D420-C52E-4757-9D81-0AA457129204}"/>
              </a:ext>
            </a:extLst>
          </p:cNvPr>
          <p:cNvSpPr/>
          <p:nvPr/>
        </p:nvSpPr>
        <p:spPr>
          <a:xfrm>
            <a:off x="6096000" y="3177641"/>
            <a:ext cx="2370669" cy="52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17A63-64F6-484B-A2D8-9CA0D600B221}"/>
              </a:ext>
            </a:extLst>
          </p:cNvPr>
          <p:cNvSpPr/>
          <p:nvPr/>
        </p:nvSpPr>
        <p:spPr>
          <a:xfrm>
            <a:off x="8669866" y="3177641"/>
            <a:ext cx="2370669" cy="52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Subsystem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ECA047-FB78-4CF1-8D93-EC84369133C4}"/>
              </a:ext>
            </a:extLst>
          </p:cNvPr>
          <p:cNvCxnSpPr>
            <a:cxnSpLocks/>
          </p:cNvCxnSpPr>
          <p:nvPr/>
        </p:nvCxnSpPr>
        <p:spPr>
          <a:xfrm>
            <a:off x="4652433" y="2396067"/>
            <a:ext cx="0" cy="388196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1321954-9048-4368-8D5C-58339FB3FB45}"/>
              </a:ext>
            </a:extLst>
          </p:cNvPr>
          <p:cNvSpPr txBox="1">
            <a:spLocks/>
          </p:cNvSpPr>
          <p:nvPr/>
        </p:nvSpPr>
        <p:spPr>
          <a:xfrm>
            <a:off x="1189567" y="1931458"/>
            <a:ext cx="2370669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Completed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82360D-8505-40B9-8FBE-BAD022C1A04B}"/>
              </a:ext>
            </a:extLst>
          </p:cNvPr>
          <p:cNvSpPr txBox="1">
            <a:spLocks/>
          </p:cNvSpPr>
          <p:nvPr/>
        </p:nvSpPr>
        <p:spPr>
          <a:xfrm>
            <a:off x="5389033" y="1931457"/>
            <a:ext cx="5012267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Under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D7B02B-91F6-42C9-BE8B-3DBDFC70F384}"/>
              </a:ext>
            </a:extLst>
          </p:cNvPr>
          <p:cNvSpPr/>
          <p:nvPr/>
        </p:nvSpPr>
        <p:spPr>
          <a:xfrm>
            <a:off x="6096000" y="3948633"/>
            <a:ext cx="2370669" cy="52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Rewards</a:t>
            </a:r>
          </a:p>
        </p:txBody>
      </p:sp>
    </p:spTree>
    <p:extLst>
      <p:ext uri="{BB962C8B-B14F-4D97-AF65-F5344CB8AC3E}">
        <p14:creationId xmlns:p14="http://schemas.microsoft.com/office/powerpoint/2010/main" val="307891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DataLucent Tech</vt:lpstr>
      <vt:lpstr>DataLucent Stack</vt:lpstr>
      <vt:lpstr>Data Pipeline Diagram</vt:lpstr>
      <vt:lpstr>User Flow Diagram</vt:lpstr>
      <vt:lpstr>Other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DataLucent Tech</dc:title>
  <dc:creator>Sgt Kellogg</dc:creator>
  <cp:lastModifiedBy>Sgt Kellogg</cp:lastModifiedBy>
  <cp:revision>13</cp:revision>
  <dcterms:created xsi:type="dcterms:W3CDTF">2021-05-16T14:03:22Z</dcterms:created>
  <dcterms:modified xsi:type="dcterms:W3CDTF">2021-05-16T20:48:51Z</dcterms:modified>
</cp:coreProperties>
</file>